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handoutMasterIdLst>
    <p:handoutMasterId r:id="rId35"/>
  </p:handoutMasterIdLst>
  <p:sldIdLst>
    <p:sldId id="258" r:id="rId2"/>
    <p:sldId id="879" r:id="rId3"/>
    <p:sldId id="880" r:id="rId4"/>
    <p:sldId id="884" r:id="rId5"/>
    <p:sldId id="885" r:id="rId6"/>
    <p:sldId id="886" r:id="rId7"/>
    <p:sldId id="887" r:id="rId8"/>
    <p:sldId id="882" r:id="rId9"/>
    <p:sldId id="888" r:id="rId10"/>
    <p:sldId id="889" r:id="rId11"/>
    <p:sldId id="881" r:id="rId12"/>
    <p:sldId id="890" r:id="rId13"/>
    <p:sldId id="891" r:id="rId14"/>
    <p:sldId id="623" r:id="rId15"/>
    <p:sldId id="892" r:id="rId16"/>
    <p:sldId id="912" r:id="rId17"/>
    <p:sldId id="914" r:id="rId18"/>
    <p:sldId id="913" r:id="rId19"/>
    <p:sldId id="915" r:id="rId20"/>
    <p:sldId id="911" r:id="rId21"/>
    <p:sldId id="903" r:id="rId22"/>
    <p:sldId id="893" r:id="rId23"/>
    <p:sldId id="894" r:id="rId24"/>
    <p:sldId id="883" r:id="rId25"/>
    <p:sldId id="927" r:id="rId26"/>
    <p:sldId id="928" r:id="rId27"/>
    <p:sldId id="929" r:id="rId28"/>
    <p:sldId id="930" r:id="rId29"/>
    <p:sldId id="931" r:id="rId30"/>
    <p:sldId id="491" r:id="rId31"/>
    <p:sldId id="492" r:id="rId32"/>
    <p:sldId id="33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26">
          <p15:clr>
            <a:srgbClr val="A4A3A4"/>
          </p15:clr>
        </p15:guide>
        <p15:guide id="2" pos="1094">
          <p15:clr>
            <a:srgbClr val="A4A3A4"/>
          </p15:clr>
        </p15:guide>
        <p15:guide id="3" pos="4514">
          <p15:clr>
            <a:srgbClr val="A4A3A4"/>
          </p15:clr>
        </p15:guide>
        <p15:guide id="4" pos="5296">
          <p15:clr>
            <a:srgbClr val="A4A3A4"/>
          </p15:clr>
        </p15:guide>
        <p15:guide id="5" orient="horz" pos="1260">
          <p15:clr>
            <a:srgbClr val="A4A3A4"/>
          </p15:clr>
        </p15:guide>
        <p15:guide id="6" pos="3978">
          <p15:clr>
            <a:srgbClr val="A4A3A4"/>
          </p15:clr>
        </p15:guide>
        <p15:guide id="7" orient="horz" pos="1259">
          <p15:clr>
            <a:srgbClr val="A4A3A4"/>
          </p15:clr>
        </p15:guide>
        <p15:guide id="8" orient="horz" pos="2618">
          <p15:clr>
            <a:srgbClr val="A4A3A4"/>
          </p15:clr>
        </p15:guide>
        <p15:guide id="9" orient="horz" pos="16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谢 宇" initials="谢"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A8"/>
    <a:srgbClr val="4E5DBE"/>
    <a:srgbClr val="3CD063"/>
    <a:srgbClr val="90B7EC"/>
    <a:srgbClr val="D58837"/>
    <a:srgbClr val="7C79A5"/>
    <a:srgbClr val="41B1FF"/>
    <a:srgbClr val="EAEEFF"/>
    <a:srgbClr val="98200F"/>
    <a:srgbClr val="CC35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86685" autoAdjust="0"/>
  </p:normalViewPr>
  <p:slideViewPr>
    <p:cSldViewPr snapToGrid="0">
      <p:cViewPr varScale="1">
        <p:scale>
          <a:sx n="75" d="100"/>
          <a:sy n="75" d="100"/>
        </p:scale>
        <p:origin x="72" y="36"/>
      </p:cViewPr>
      <p:guideLst>
        <p:guide orient="horz" pos="726"/>
        <p:guide pos="1094"/>
        <p:guide pos="4514"/>
        <p:guide pos="5296"/>
        <p:guide orient="horz" pos="1260"/>
        <p:guide pos="3978"/>
        <p:guide orient="horz" pos="1259"/>
        <p:guide orient="horz" pos="2618"/>
        <p:guide orient="horz" pos="1696"/>
      </p:guideLst>
    </p:cSldViewPr>
  </p:slideViewPr>
  <p:outlineViewPr>
    <p:cViewPr>
      <p:scale>
        <a:sx n="33" d="100"/>
        <a:sy n="33" d="100"/>
      </p:scale>
      <p:origin x="0" y="-19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2021-06-21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4D093E-DEE2-41FF-8193-3DFB2B94F509}" type="datetimeFigureOut">
              <a:rPr lang="zh-CN" altLang="en-US" smtClean="0"/>
              <a:t>2021-06-21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BE29C6-69DD-4FB2-AECC-48D1C598DAC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幻灯片图像占位符 1"/>
          <p:cNvSpPr>
            <a:spLocks noGrp="1" noRot="1" noChangeAspect="1" noChangeArrowheads="1"/>
          </p:cNvSpPr>
          <p:nvPr>
            <p:ph type="sldImg"/>
          </p:nvPr>
        </p:nvSpPr>
        <p:spPr>
          <a:xfrm>
            <a:off x="482600" y="1279525"/>
            <a:ext cx="6138863" cy="3452813"/>
          </a:xfrm>
          <a:prstGeom prst="rect">
            <a:avLst/>
          </a:prstGeom>
          <a:noFill/>
          <a:ln w="12700" cap="flat" cmpd="sng" algn="ctr">
            <a:solidFill>
              <a:srgbClr val="000000"/>
            </a:solidFill>
            <a:prstDash val="solid"/>
            <a:miter lim="800000"/>
            <a:headEnd type="none" w="med" len="med"/>
            <a:tailEnd type="none" w="med" len="med"/>
          </a:ln>
          <a:effectLst/>
        </p:spPr>
      </p:sp>
      <p:sp>
        <p:nvSpPr>
          <p:cNvPr id="3" name="备注占位符 2"/>
          <p:cNvSpPr>
            <a:spLocks noGrp="1" noChangeArrowheads="1"/>
          </p:cNvSpPr>
          <p:nvPr>
            <p:ph type="body" idx="1"/>
          </p:nvPr>
        </p:nvSpPr>
        <p:spPr>
          <a:xfrm>
            <a:off x="685800" y="4400550"/>
            <a:ext cx="5486400" cy="3600450"/>
          </a:xfrm>
          <a:prstGeom prst="rect">
            <a:avLst/>
          </a:prstGeom>
          <a:noFill/>
          <a:ln w="12700" cap="flat" cmpd="sng" algn="ctr">
            <a:noFill/>
            <a:prstDash val="solid"/>
            <a:miter lim="800000"/>
            <a:headEnd type="none" w="med" len="med"/>
            <a:tailEnd type="none" w="med" len="med"/>
          </a:ln>
          <a:effectLst/>
        </p:spPr>
        <p:txBody>
          <a:bodyPr vert="horz" wrap="square" lIns="91440" tIns="45720" rIns="91440" bIns="45720" numCol="1" anchor="t"/>
          <a:lstStyle/>
          <a:p>
            <a:pPr>
              <a:defRPr lang="en-US"/>
            </a:pPr>
            <a:endParaRPr/>
          </a:p>
        </p:txBody>
      </p:sp>
      <p:sp>
        <p:nvSpPr>
          <p:cNvPr id="4" name="灯片编号占位符 3"/>
          <p:cNvSpPr>
            <a:spLocks noGrp="1" noChangeArrowheads="1"/>
          </p:cNvSpPr>
          <p:nvPr>
            <p:ph type="sldNum" sz="quarter" idx="4294967295"/>
          </p:nvPr>
        </p:nvSpPr>
        <p:spPr>
          <a:xfrm>
            <a:off x="3884930" y="8685530"/>
            <a:ext cx="2971800" cy="458470"/>
          </a:xfrm>
          <a:prstGeom prst="rect">
            <a:avLst/>
          </a:prstGeom>
          <a:noFill/>
          <a:ln w="12700" cap="flat" cmpd="sng" algn="ctr">
            <a:noFill/>
            <a:prstDash val="solid"/>
            <a:miter lim="800000"/>
            <a:headEnd type="none" w="med" len="med"/>
            <a:tailEnd type="none" w="med" len="med"/>
          </a:ln>
          <a:effectLst/>
        </p:spPr>
        <p:txBody>
          <a:bodyPr vert="horz" wrap="square" lIns="91440" tIns="45720" rIns="91440" bIns="45720" numCol="1" anchor="b"/>
          <a:lstStyle/>
          <a:p>
            <a:pPr>
              <a:defRPr lang="en-US"/>
            </a:pPr>
            <a:fld id="{8CB79A4D-0361-E26C-2F0F-F539D441D9A0}" type="slidenum">
              <a:rPr/>
              <a:t>5</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19</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21</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22</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23</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25</a:t>
            </a:fld>
            <a:endParaRPr lang="zh-CN" altLang="en-US"/>
          </a:p>
        </p:txBody>
      </p:sp>
    </p:spTree>
    <p:extLst>
      <p:ext uri="{BB962C8B-B14F-4D97-AF65-F5344CB8AC3E}">
        <p14:creationId xmlns:p14="http://schemas.microsoft.com/office/powerpoint/2010/main" val="144860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30</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31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采用三位一体建设文旅融合平台，搭建好公共服务平台底座，采用中台化设计思维，用中台的思想建设、联通所有基础服务，共同支持上层业务。为文旅行业提供整体解决方案，解决从图书馆、群众艺术馆、博物馆、美术馆、旅游景点等的能力共享、业务互通和融合的问题。通过平台互通、业务和数据融合，为前台用户提供一致体验，更敏捷的支撑前台业务。</a:t>
            </a:r>
            <a:endParaRPr lang="en-US" altLang="zh-CN"/>
          </a:p>
          <a:p>
            <a:r>
              <a:rPr lang="zh-CN" altLang="en-US"/>
              <a:t>中台又可细分成业务中台、数据中台、技术中台</a:t>
            </a:r>
            <a:endParaRPr lang="en-US" altLang="zh-CN"/>
          </a:p>
          <a:p>
            <a:r>
              <a:rPr lang="zh-CN" altLang="en-US"/>
              <a:t>业务中台：</a:t>
            </a:r>
            <a:r>
              <a:rPr lang="zh-CN" altLang="zh-CN" sz="1800">
                <a:effectLst/>
                <a:ea typeface="仿宋" panose="02010609060101010101" pitchFamily="49" charset="-122"/>
                <a:cs typeface="Times New Roman" panose="02020603050405020304" pitchFamily="18" charset="0"/>
              </a:rPr>
              <a:t>业务中台的建设目标是“将可复用的业务能力沉淀到业务中台”实现企业级业务能力复用和各业务板块之间的联通和协同，确保关键业务链路的稳定高效，提升文旅行业业务创新效能</a:t>
            </a:r>
            <a:endParaRPr lang="en-US" altLang="zh-CN" sz="1800">
              <a:effectLst/>
              <a:ea typeface="仿宋" panose="02010609060101010101" pitchFamily="49" charset="-122"/>
              <a:cs typeface="Times New Roman" panose="02020603050405020304" pitchFamily="18" charset="0"/>
            </a:endParaRPr>
          </a:p>
          <a:p>
            <a:r>
              <a:rPr lang="zh-CN" altLang="en-US" sz="1800">
                <a:effectLst/>
                <a:ea typeface="仿宋" panose="02010609060101010101" pitchFamily="49" charset="-122"/>
                <a:cs typeface="Times New Roman" panose="02020603050405020304" pitchFamily="18" charset="0"/>
              </a:rPr>
              <a:t>数据中台：主要体现在数据的融合能力，数据服务能力，为文旅行业创新提供支持</a:t>
            </a:r>
            <a:endParaRPr lang="en-US" altLang="zh-CN" sz="1800">
              <a:effectLst/>
              <a:ea typeface="仿宋" panose="02010609060101010101" pitchFamily="49" charset="-122"/>
              <a:cs typeface="Times New Roman" panose="02020603050405020304" pitchFamily="18" charset="0"/>
            </a:endParaRPr>
          </a:p>
          <a:p>
            <a:r>
              <a:rPr lang="zh-CN" altLang="en-US" sz="1800">
                <a:effectLst/>
                <a:ea typeface="仿宋" panose="02010609060101010101" pitchFamily="49" charset="-122"/>
                <a:cs typeface="Times New Roman" panose="02020603050405020304" pitchFamily="18" charset="0"/>
              </a:rPr>
              <a:t>技术中台：采用国内主流工具和技术，为第三方平台和系统接入文旅融合平台提供强力支撑，根据不同前台应用的功能和流程要求对技术中台的能力进行灵活的组合和编排。</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1">
                <a:solidFill>
                  <a:srgbClr val="C00000"/>
                </a:solidFill>
                <a:latin typeface="微软雅黑" panose="020B0503020204020204" pitchFamily="34" charset="-122"/>
                <a:ea typeface="微软雅黑" panose="020B0503020204020204" pitchFamily="34" charset="-122"/>
                <a:cs typeface="+mn-ea"/>
                <a:sym typeface="+mn-ea"/>
              </a:rPr>
              <a:t>（未来可对接金融平台形成文旅淘宝）</a:t>
            </a:r>
            <a:endParaRPr lang="zh-CN" altLang="en-US" b="1">
              <a:solidFill>
                <a:srgbClr val="C00000"/>
              </a:solidFill>
              <a:latin typeface="微软雅黑" panose="020B0503020204020204" pitchFamily="34" charset="-122"/>
              <a:ea typeface="微软雅黑" panose="020B0503020204020204" pitchFamily="34" charset="-122"/>
              <a:cs typeface="+mn-ea"/>
            </a:endParaRPr>
          </a:p>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15</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16</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17</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9DBE29C6-69DD-4FB2-AECC-48D1C598DACA}"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2753696" y="3245227"/>
            <a:ext cx="5419185" cy="895350"/>
          </a:xfrm>
          <a:prstGeom prst="rect">
            <a:avLst/>
          </a:prstGeom>
        </p:spPr>
        <p:txBody>
          <a:bodyPr anchor="b">
            <a:normAutofit/>
          </a:bodyPr>
          <a:lstStyle>
            <a:lvl1pPr algn="l">
              <a:defRPr sz="2400" b="1" i="1">
                <a:solidFill>
                  <a:schemeClr val="tx1"/>
                </a:solidFill>
              </a:defRPr>
            </a:lvl1pPr>
          </a:lstStyle>
          <a:p>
            <a:r>
              <a:rPr lang="zh-CN" altLang="en-US"/>
              <a:t>单击此处编辑母版标题样式</a:t>
            </a:r>
            <a:endParaRPr lang="zh-CN" altLang="en-US" dirty="0"/>
          </a:p>
        </p:txBody>
      </p:sp>
      <p:sp>
        <p:nvSpPr>
          <p:cNvPr id="21" name="文本占位符 2"/>
          <p:cNvSpPr>
            <a:spLocks noGrp="1"/>
          </p:cNvSpPr>
          <p:nvPr userDrawn="1">
            <p:ph type="body" idx="1"/>
          </p:nvPr>
        </p:nvSpPr>
        <p:spPr>
          <a:xfrm>
            <a:off x="2754812" y="4140577"/>
            <a:ext cx="5419185" cy="1015623"/>
          </a:xfrm>
        </p:spPr>
        <p:txBody>
          <a:bodyPr anchor="t">
            <a:normAutofit/>
          </a:bodyPr>
          <a:lstStyle>
            <a:lvl1pPr marL="0" indent="0" algn="l">
              <a:lnSpc>
                <a:spcPct val="150000"/>
              </a:lnSpc>
              <a:spcBef>
                <a:spcPts val="0"/>
              </a:spcBef>
              <a:buNone/>
              <a:defRPr sz="11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Freeform 7"/>
          <p:cNvSpPr/>
          <p:nvPr userDrawn="1"/>
        </p:nvSpPr>
        <p:spPr bwMode="auto">
          <a:xfrm>
            <a:off x="8172881" y="0"/>
            <a:ext cx="3892119" cy="4397260"/>
          </a:xfrm>
          <a:custGeom>
            <a:avLst/>
            <a:gdLst>
              <a:gd name="T0" fmla="*/ 1541 w 1541"/>
              <a:gd name="T1" fmla="*/ 0 h 1741"/>
              <a:gd name="T2" fmla="*/ 787 w 1541"/>
              <a:gd name="T3" fmla="*/ 0 h 1741"/>
              <a:gd name="T4" fmla="*/ 0 w 1541"/>
              <a:gd name="T5" fmla="*/ 1741 h 1741"/>
              <a:gd name="T6" fmla="*/ 754 w 1541"/>
              <a:gd name="T7" fmla="*/ 1741 h 1741"/>
              <a:gd name="T8" fmla="*/ 1541 w 1541"/>
              <a:gd name="T9" fmla="*/ 0 h 1741"/>
            </a:gdLst>
            <a:ahLst/>
            <a:cxnLst>
              <a:cxn ang="0">
                <a:pos x="T0" y="T1"/>
              </a:cxn>
              <a:cxn ang="0">
                <a:pos x="T2" y="T3"/>
              </a:cxn>
              <a:cxn ang="0">
                <a:pos x="T4" y="T5"/>
              </a:cxn>
              <a:cxn ang="0">
                <a:pos x="T6" y="T7"/>
              </a:cxn>
              <a:cxn ang="0">
                <a:pos x="T8" y="T9"/>
              </a:cxn>
            </a:cxnLst>
            <a:rect l="0" t="0" r="r" b="b"/>
            <a:pathLst>
              <a:path w="1541" h="1741">
                <a:moveTo>
                  <a:pt x="1541" y="0"/>
                </a:moveTo>
                <a:lnTo>
                  <a:pt x="787" y="0"/>
                </a:lnTo>
                <a:lnTo>
                  <a:pt x="0" y="1741"/>
                </a:lnTo>
                <a:lnTo>
                  <a:pt x="754" y="1741"/>
                </a:lnTo>
                <a:lnTo>
                  <a:pt x="1541" y="0"/>
                </a:lnTo>
                <a:close/>
              </a:path>
            </a:pathLst>
          </a:custGeom>
          <a:blipFill>
            <a:blip r:embed="rId2"/>
            <a:srcRect/>
            <a:stretch>
              <a:fillRect l="-23749" t="-8432" r="-60009"/>
            </a:stretch>
          </a:blipFill>
          <a:ln>
            <a:noFill/>
          </a:ln>
        </p:spPr>
        <p:txBody>
          <a:bodyPr vert="horz" wrap="square" lIns="91440" tIns="45720" rIns="91440" bIns="45720" numCol="1" anchor="t" anchorCtr="0" compatLnSpc="1"/>
          <a:lstStyle/>
          <a:p>
            <a:endParaRPr lang="zh-CN" altLang="en-US"/>
          </a:p>
        </p:txBody>
      </p:sp>
      <p:sp>
        <p:nvSpPr>
          <p:cNvPr id="5" name="Freeform 7"/>
          <p:cNvSpPr/>
          <p:nvPr userDrawn="1"/>
        </p:nvSpPr>
        <p:spPr bwMode="auto">
          <a:xfrm>
            <a:off x="7537765" y="1442789"/>
            <a:ext cx="3286827" cy="3713411"/>
          </a:xfrm>
          <a:custGeom>
            <a:avLst/>
            <a:gdLst>
              <a:gd name="T0" fmla="*/ 1541 w 1541"/>
              <a:gd name="T1" fmla="*/ 0 h 1741"/>
              <a:gd name="T2" fmla="*/ 787 w 1541"/>
              <a:gd name="T3" fmla="*/ 0 h 1741"/>
              <a:gd name="T4" fmla="*/ 0 w 1541"/>
              <a:gd name="T5" fmla="*/ 1741 h 1741"/>
              <a:gd name="T6" fmla="*/ 754 w 1541"/>
              <a:gd name="T7" fmla="*/ 1741 h 1741"/>
              <a:gd name="T8" fmla="*/ 1541 w 1541"/>
              <a:gd name="T9" fmla="*/ 0 h 1741"/>
            </a:gdLst>
            <a:ahLst/>
            <a:cxnLst>
              <a:cxn ang="0">
                <a:pos x="T0" y="T1"/>
              </a:cxn>
              <a:cxn ang="0">
                <a:pos x="T2" y="T3"/>
              </a:cxn>
              <a:cxn ang="0">
                <a:pos x="T4" y="T5"/>
              </a:cxn>
              <a:cxn ang="0">
                <a:pos x="T6" y="T7"/>
              </a:cxn>
              <a:cxn ang="0">
                <a:pos x="T8" y="T9"/>
              </a:cxn>
            </a:cxnLst>
            <a:rect l="0" t="0" r="r" b="b"/>
            <a:pathLst>
              <a:path w="1541" h="1741">
                <a:moveTo>
                  <a:pt x="1541" y="0"/>
                </a:moveTo>
                <a:lnTo>
                  <a:pt x="787" y="0"/>
                </a:lnTo>
                <a:lnTo>
                  <a:pt x="0" y="1741"/>
                </a:lnTo>
                <a:lnTo>
                  <a:pt x="754" y="1741"/>
                </a:lnTo>
                <a:lnTo>
                  <a:pt x="1541" y="0"/>
                </a:lnTo>
                <a:close/>
              </a:path>
            </a:pathLst>
          </a:custGeom>
          <a:solidFill>
            <a:srgbClr val="90B7EC">
              <a:alpha val="30000"/>
            </a:srgbClr>
          </a:solidFill>
          <a:ln>
            <a:noFill/>
          </a:ln>
        </p:spPr>
        <p:txBody>
          <a:bodyPr vert="horz" wrap="square" lIns="91440" tIns="45720" rIns="91440" bIns="45720" numCol="1" anchor="t" anchorCtr="0" compatLnSpc="1"/>
          <a:lstStyle/>
          <a:p>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r>
              <a:rPr lang="zh-CN" altLang="en-US"/>
              <a:t>请在插入菜单</a:t>
            </a:r>
            <a:r>
              <a:rPr lang="en-US" altLang="zh-CN"/>
              <a:t>—</a:t>
            </a:r>
            <a:r>
              <a:rPr lang="zh-CN" altLang="en-US"/>
              <a:t>页眉和页脚中修改此文本</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
        <p:nvSpPr>
          <p:cNvPr id="6" name="标题 5"/>
          <p:cNvSpPr>
            <a:spLocks noGrp="1"/>
          </p:cNvSpPr>
          <p:nvPr>
            <p:ph type="title"/>
          </p:nvPr>
        </p:nvSpPr>
        <p:spPr>
          <a:xfrm>
            <a:off x="669924" y="1"/>
            <a:ext cx="10850563" cy="1028699"/>
          </a:xfrm>
          <a:prstGeom prst="rect">
            <a:avLst/>
          </a:prstGeom>
        </p:spPr>
        <p:txBody>
          <a:bodyPr/>
          <a:lstStyle>
            <a:lvl1pPr>
              <a:defRPr/>
            </a:lvl1pPr>
          </a:lstStyle>
          <a:p>
            <a:r>
              <a:rPr lang="en-US" altLang="zh-CN" dirty="0"/>
              <a:t>Click to edit Master title style</a:t>
            </a:r>
            <a:endParaRPr lang="zh-CN" altLang="en-US" dirty="0"/>
          </a:p>
        </p:txBody>
      </p:sp>
      <p:sp>
        <p:nvSpPr>
          <p:cNvPr id="8" name="内容占位符 7"/>
          <p:cNvSpPr>
            <a:spLocks noGrp="1"/>
          </p:cNvSpPr>
          <p:nvPr>
            <p:ph sz="quarter" idx="13"/>
          </p:nvPr>
        </p:nvSpPr>
        <p:spPr>
          <a:xfrm>
            <a:off x="669925" y="1130299"/>
            <a:ext cx="10850563" cy="5006975"/>
          </a:xfrm>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sp>
        <p:nvSpPr>
          <p:cNvPr id="3" name="矩形 2"/>
          <p:cNvSpPr/>
          <p:nvPr userDrawn="1"/>
        </p:nvSpPr>
        <p:spPr>
          <a:xfrm>
            <a:off x="0" y="6604000"/>
            <a:ext cx="12192000" cy="254000"/>
          </a:xfrm>
          <a:prstGeom prst="rect">
            <a:avLst/>
          </a:prstGeom>
          <a:solidFill>
            <a:srgbClr val="004DA8"/>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userDrawn="1"/>
        </p:nvCxnSpPr>
        <p:spPr>
          <a:xfrm>
            <a:off x="0" y="6557655"/>
            <a:ext cx="12192000" cy="0"/>
          </a:xfrm>
          <a:prstGeom prst="line">
            <a:avLst/>
          </a:prstGeom>
          <a:ln w="28575">
            <a:solidFill>
              <a:srgbClr val="0783CB"/>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1" name="任意多边形: 形状 10"/>
          <p:cNvSpPr/>
          <p:nvPr userDrawn="1"/>
        </p:nvSpPr>
        <p:spPr bwMode="auto">
          <a:xfrm>
            <a:off x="0" y="0"/>
            <a:ext cx="5733222" cy="6858000"/>
          </a:xfrm>
          <a:custGeom>
            <a:avLst/>
            <a:gdLst>
              <a:gd name="connsiteX0" fmla="*/ 0 w 5733222"/>
              <a:gd name="connsiteY0" fmla="*/ 0 h 6886582"/>
              <a:gd name="connsiteX1" fmla="*/ 5733222 w 5733222"/>
              <a:gd name="connsiteY1" fmla="*/ 0 h 6886582"/>
              <a:gd name="connsiteX2" fmla="*/ 2620218 w 5733222"/>
              <a:gd name="connsiteY2" fmla="*/ 6886582 h 6886582"/>
              <a:gd name="connsiteX3" fmla="*/ 0 w 5733222"/>
              <a:gd name="connsiteY3" fmla="*/ 6886582 h 6886582"/>
            </a:gdLst>
            <a:ahLst/>
            <a:cxnLst>
              <a:cxn ang="0">
                <a:pos x="connsiteX0" y="connsiteY0"/>
              </a:cxn>
              <a:cxn ang="0">
                <a:pos x="connsiteX1" y="connsiteY1"/>
              </a:cxn>
              <a:cxn ang="0">
                <a:pos x="connsiteX2" y="connsiteY2"/>
              </a:cxn>
              <a:cxn ang="0">
                <a:pos x="connsiteX3" y="connsiteY3"/>
              </a:cxn>
            </a:cxnLst>
            <a:rect l="l" t="t" r="r" b="b"/>
            <a:pathLst>
              <a:path w="5733222" h="6886582">
                <a:moveTo>
                  <a:pt x="0" y="0"/>
                </a:moveTo>
                <a:lnTo>
                  <a:pt x="5733222" y="0"/>
                </a:lnTo>
                <a:lnTo>
                  <a:pt x="2620218" y="6886582"/>
                </a:lnTo>
                <a:lnTo>
                  <a:pt x="0" y="6886582"/>
                </a:lnTo>
                <a:close/>
              </a:path>
            </a:pathLst>
          </a:custGeom>
          <a:blipFill>
            <a:blip r:embed="rId2"/>
            <a:srcRect/>
            <a:stretch>
              <a:fillRect l="-59461" r="-19967"/>
            </a:stretch>
          </a:blipFill>
          <a:ln>
            <a:noFill/>
          </a:ln>
        </p:spPr>
        <p:txBody>
          <a:bodyPr vert="horz" wrap="square" lIns="91440" tIns="45720" rIns="91440" bIns="45720" numCol="1" anchor="t" anchorCtr="0" compatLnSpc="1">
            <a:noAutofit/>
          </a:bodyPr>
          <a:lstStyle/>
          <a:p>
            <a:endParaRPr lang="zh-CN" altLang="en-US"/>
          </a:p>
        </p:txBody>
      </p:sp>
      <p:sp>
        <p:nvSpPr>
          <p:cNvPr id="7" name="Freeform 6"/>
          <p:cNvSpPr/>
          <p:nvPr userDrawn="1"/>
        </p:nvSpPr>
        <p:spPr bwMode="auto">
          <a:xfrm>
            <a:off x="4441382" y="0"/>
            <a:ext cx="1955291" cy="2209060"/>
          </a:xfrm>
          <a:custGeom>
            <a:avLst/>
            <a:gdLst>
              <a:gd name="T0" fmla="*/ 1541 w 1541"/>
              <a:gd name="T1" fmla="*/ 0 h 1741"/>
              <a:gd name="T2" fmla="*/ 787 w 1541"/>
              <a:gd name="T3" fmla="*/ 0 h 1741"/>
              <a:gd name="T4" fmla="*/ 0 w 1541"/>
              <a:gd name="T5" fmla="*/ 1741 h 1741"/>
              <a:gd name="T6" fmla="*/ 754 w 1541"/>
              <a:gd name="T7" fmla="*/ 1741 h 1741"/>
              <a:gd name="T8" fmla="*/ 1541 w 1541"/>
              <a:gd name="T9" fmla="*/ 0 h 1741"/>
            </a:gdLst>
            <a:ahLst/>
            <a:cxnLst>
              <a:cxn ang="0">
                <a:pos x="T0" y="T1"/>
              </a:cxn>
              <a:cxn ang="0">
                <a:pos x="T2" y="T3"/>
              </a:cxn>
              <a:cxn ang="0">
                <a:pos x="T4" y="T5"/>
              </a:cxn>
              <a:cxn ang="0">
                <a:pos x="T6" y="T7"/>
              </a:cxn>
              <a:cxn ang="0">
                <a:pos x="T8" y="T9"/>
              </a:cxn>
            </a:cxnLst>
            <a:rect l="0" t="0" r="r" b="b"/>
            <a:pathLst>
              <a:path w="1541" h="1741">
                <a:moveTo>
                  <a:pt x="1541" y="0"/>
                </a:moveTo>
                <a:lnTo>
                  <a:pt x="787" y="0"/>
                </a:lnTo>
                <a:lnTo>
                  <a:pt x="0" y="1741"/>
                </a:lnTo>
                <a:lnTo>
                  <a:pt x="754" y="1741"/>
                </a:lnTo>
                <a:lnTo>
                  <a:pt x="1541" y="0"/>
                </a:lnTo>
                <a:close/>
              </a:path>
            </a:pathLst>
          </a:custGeom>
          <a:solidFill>
            <a:srgbClr val="90B7EC"/>
          </a:solidFill>
          <a:ln>
            <a:noFill/>
          </a:ln>
        </p:spPr>
        <p:txBody>
          <a:bodyPr vert="horz" wrap="square" lIns="91440" tIns="45720" rIns="91440" bIns="45720" numCol="1" anchor="t" anchorCtr="0" compatLnSpc="1"/>
          <a:lstStyle/>
          <a:p>
            <a:endParaRPr lang="zh-CN" altLang="en-US"/>
          </a:p>
        </p:txBody>
      </p:sp>
      <p:sp>
        <p:nvSpPr>
          <p:cNvPr id="8" name="Freeform 7"/>
          <p:cNvSpPr/>
          <p:nvPr userDrawn="1"/>
        </p:nvSpPr>
        <p:spPr bwMode="auto">
          <a:xfrm>
            <a:off x="1525465" y="0"/>
            <a:ext cx="4570535" cy="5163725"/>
          </a:xfrm>
          <a:custGeom>
            <a:avLst/>
            <a:gdLst>
              <a:gd name="T0" fmla="*/ 1541 w 1541"/>
              <a:gd name="T1" fmla="*/ 0 h 1741"/>
              <a:gd name="T2" fmla="*/ 787 w 1541"/>
              <a:gd name="T3" fmla="*/ 0 h 1741"/>
              <a:gd name="T4" fmla="*/ 0 w 1541"/>
              <a:gd name="T5" fmla="*/ 1741 h 1741"/>
              <a:gd name="T6" fmla="*/ 754 w 1541"/>
              <a:gd name="T7" fmla="*/ 1741 h 1741"/>
              <a:gd name="T8" fmla="*/ 1541 w 1541"/>
              <a:gd name="T9" fmla="*/ 0 h 1741"/>
            </a:gdLst>
            <a:ahLst/>
            <a:cxnLst>
              <a:cxn ang="0">
                <a:pos x="T0" y="T1"/>
              </a:cxn>
              <a:cxn ang="0">
                <a:pos x="T2" y="T3"/>
              </a:cxn>
              <a:cxn ang="0">
                <a:pos x="T4" y="T5"/>
              </a:cxn>
              <a:cxn ang="0">
                <a:pos x="T6" y="T7"/>
              </a:cxn>
              <a:cxn ang="0">
                <a:pos x="T8" y="T9"/>
              </a:cxn>
            </a:cxnLst>
            <a:rect l="0" t="0" r="r" b="b"/>
            <a:pathLst>
              <a:path w="1541" h="1741">
                <a:moveTo>
                  <a:pt x="1541" y="0"/>
                </a:moveTo>
                <a:lnTo>
                  <a:pt x="787" y="0"/>
                </a:lnTo>
                <a:lnTo>
                  <a:pt x="0" y="1741"/>
                </a:lnTo>
                <a:lnTo>
                  <a:pt x="754" y="1741"/>
                </a:lnTo>
                <a:lnTo>
                  <a:pt x="1541" y="0"/>
                </a:lnTo>
                <a:close/>
              </a:path>
            </a:pathLst>
          </a:custGeom>
          <a:blipFill>
            <a:blip r:embed="rId2"/>
            <a:srcRect/>
            <a:stretch>
              <a:fillRect l="-23749" t="-8432" r="-60009"/>
            </a:stretch>
          </a:blipFill>
          <a:ln>
            <a:noFill/>
          </a:ln>
        </p:spPr>
        <p:txBody>
          <a:bodyPr vert="horz" wrap="square" lIns="91440" tIns="45720" rIns="91440" bIns="45720" numCol="1" anchor="t" anchorCtr="0" compatLnSpc="1"/>
          <a:lstStyle/>
          <a:p>
            <a:endParaRPr lang="zh-CN" altLang="en-US"/>
          </a:p>
        </p:txBody>
      </p:sp>
      <p:sp>
        <p:nvSpPr>
          <p:cNvPr id="9" name="Freeform 7"/>
          <p:cNvSpPr/>
          <p:nvPr userDrawn="1"/>
        </p:nvSpPr>
        <p:spPr bwMode="auto">
          <a:xfrm>
            <a:off x="779645" y="1694275"/>
            <a:ext cx="3859738" cy="4360677"/>
          </a:xfrm>
          <a:custGeom>
            <a:avLst/>
            <a:gdLst>
              <a:gd name="T0" fmla="*/ 1541 w 1541"/>
              <a:gd name="T1" fmla="*/ 0 h 1741"/>
              <a:gd name="T2" fmla="*/ 787 w 1541"/>
              <a:gd name="T3" fmla="*/ 0 h 1741"/>
              <a:gd name="T4" fmla="*/ 0 w 1541"/>
              <a:gd name="T5" fmla="*/ 1741 h 1741"/>
              <a:gd name="T6" fmla="*/ 754 w 1541"/>
              <a:gd name="T7" fmla="*/ 1741 h 1741"/>
              <a:gd name="T8" fmla="*/ 1541 w 1541"/>
              <a:gd name="T9" fmla="*/ 0 h 1741"/>
            </a:gdLst>
            <a:ahLst/>
            <a:cxnLst>
              <a:cxn ang="0">
                <a:pos x="T0" y="T1"/>
              </a:cxn>
              <a:cxn ang="0">
                <a:pos x="T2" y="T3"/>
              </a:cxn>
              <a:cxn ang="0">
                <a:pos x="T4" y="T5"/>
              </a:cxn>
              <a:cxn ang="0">
                <a:pos x="T6" y="T7"/>
              </a:cxn>
              <a:cxn ang="0">
                <a:pos x="T8" y="T9"/>
              </a:cxn>
            </a:cxnLst>
            <a:rect l="0" t="0" r="r" b="b"/>
            <a:pathLst>
              <a:path w="1541" h="1741">
                <a:moveTo>
                  <a:pt x="1541" y="0"/>
                </a:moveTo>
                <a:lnTo>
                  <a:pt x="787" y="0"/>
                </a:lnTo>
                <a:lnTo>
                  <a:pt x="0" y="1741"/>
                </a:lnTo>
                <a:lnTo>
                  <a:pt x="754" y="1741"/>
                </a:lnTo>
                <a:lnTo>
                  <a:pt x="1541" y="0"/>
                </a:lnTo>
                <a:close/>
              </a:path>
            </a:pathLst>
          </a:custGeom>
          <a:solidFill>
            <a:schemeClr val="accent1">
              <a:lumMod val="20000"/>
              <a:lumOff val="80000"/>
              <a:alpha val="30000"/>
            </a:schemeClr>
          </a:solidFill>
          <a:ln>
            <a:noFill/>
          </a:ln>
        </p:spPr>
        <p:txBody>
          <a:bodyPr vert="horz" wrap="square" lIns="91440" tIns="45720" rIns="91440" bIns="45720" numCol="1" anchor="t" anchorCtr="0" compatLnSpc="1"/>
          <a:lstStyle/>
          <a:p>
            <a:endParaRPr lang="zh-CN" altLang="en-US"/>
          </a:p>
        </p:txBody>
      </p:sp>
      <p:sp>
        <p:nvSpPr>
          <p:cNvPr id="13" name="标题 1"/>
          <p:cNvSpPr>
            <a:spLocks noGrp="1"/>
          </p:cNvSpPr>
          <p:nvPr userDrawn="1">
            <p:ph type="ctrTitle" hasCustomPrompt="1"/>
          </p:nvPr>
        </p:nvSpPr>
        <p:spPr>
          <a:xfrm>
            <a:off x="5733222" y="2618246"/>
            <a:ext cx="5785676" cy="1621509"/>
          </a:xfrm>
          <a:prstGeom prst="rect">
            <a:avLst/>
          </a:prstGeom>
        </p:spPr>
        <p:txBody>
          <a:bodyPr anchor="b">
            <a:normAutofit/>
          </a:bodyPr>
          <a:lstStyle>
            <a:lvl1pPr marL="0" indent="0" algn="l">
              <a:buFont typeface="Arial" panose="020B0604020202020204" pitchFamily="34" charset="0"/>
              <a:buNone/>
              <a:defRPr sz="3200" i="1">
                <a:solidFill>
                  <a:schemeClr val="tx1"/>
                </a:solidFill>
              </a:defRPr>
            </a:lvl1pPr>
          </a:lstStyle>
          <a:p>
            <a:r>
              <a:rPr lang="en-US" altLang="zh-CN" dirty="0"/>
              <a:t>Conclusion</a:t>
            </a:r>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4C1526C-1E71-4946-86BC-7C0E948D2179}" type="datetimeFigureOut">
              <a:rPr lang="zh-CN" altLang="en-US" smtClean="0"/>
              <a:t>2021-06-21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88AC890-B969-4C5F-9D1F-7DECA54BBE5F}" type="slidenum">
              <a:rPr lang="zh-CN" altLang="en-US" smtClean="0"/>
              <a:t>‹#›</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幻灯片">
    <p:spTree>
      <p:nvGrpSpPr>
        <p:cNvPr id="1" name=""/>
        <p:cNvGrpSpPr/>
        <p:nvPr/>
      </p:nvGrpSpPr>
      <p:grpSpPr>
        <a:xfrm>
          <a:off x="0" y="0"/>
          <a:ext cx="0" cy="0"/>
          <a:chOff x="0" y="0"/>
          <a:chExt cx="0" cy="0"/>
        </a:xfrm>
      </p:grpSpPr>
      <p:sp>
        <p:nvSpPr>
          <p:cNvPr id="2" name="灯片编号占位符 5"/>
          <p:cNvSpPr>
            <a:spLocks noGrp="1" noChangeArrowheads="1"/>
          </p:cNvSpPr>
          <p:nvPr>
            <p:ph type="sldNum" sz="quarter" idx="14"/>
          </p:nvPr>
        </p:nvSpPr>
        <p:spPr>
          <a:xfrm>
            <a:off x="8610600" y="6356350"/>
            <a:ext cx="2743200" cy="365125"/>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ctr"/>
          <a:lstStyle/>
          <a:p>
            <a:pPr algn="ctr">
              <a:defRPr lang="en-US" sz="1200">
                <a:solidFill>
                  <a:srgbClr val="7F7F7F"/>
                </a:solidFill>
                <a:latin typeface="黑体" panose="02010609060101010101" charset="-122"/>
                <a:ea typeface="黑体" panose="02010609060101010101" charset="-122"/>
                <a:cs typeface="Arial" panose="020B0604020202020204" pitchFamily="34" charset="0"/>
              </a:defRPr>
            </a:pPr>
            <a:fld id="{8CB7C98D-C361-E23F-2F0F-356A8741D960}" type="slidenum">
              <a:rPr/>
              <a:t>‹#›</a:t>
            </a:fld>
            <a:endParaRPr/>
          </a:p>
        </p:txBody>
      </p:sp>
      <p:sp>
        <p:nvSpPr>
          <p:cNvPr id="3" name="页脚占位符 4"/>
          <p:cNvSpPr>
            <a:spLocks noGrp="1" noChangeArrowheads="1"/>
          </p:cNvSpPr>
          <p:nvPr>
            <p:ph type="ftr" sz="quarter" idx="13"/>
          </p:nvPr>
        </p:nvSpPr>
        <p:spPr>
          <a:xfrm>
            <a:off x="4038600" y="6356350"/>
            <a:ext cx="4114800" cy="365125"/>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ctr"/>
          <a:lstStyle/>
          <a:p>
            <a:pPr algn="ctr">
              <a:defRPr lang="en-US" sz="1200">
                <a:solidFill>
                  <a:srgbClr val="7F7F7F"/>
                </a:solidFill>
                <a:latin typeface="黑体" panose="02010609060101010101" charset="-122"/>
                <a:ea typeface="黑体" panose="02010609060101010101" charset="-122"/>
                <a:cs typeface="Arial" panose="020B0604020202020204" pitchFamily="34" charset="0"/>
              </a:defRPr>
            </a:pPr>
            <a:endParaRPr/>
          </a:p>
        </p:txBody>
      </p:sp>
      <p:sp>
        <p:nvSpPr>
          <p:cNvPr id="4" name="日期占位符 3"/>
          <p:cNvSpPr>
            <a:spLocks noGrp="1" noChangeArrowheads="1"/>
          </p:cNvSpPr>
          <p:nvPr>
            <p:ph type="dt" sz="half" idx="12"/>
          </p:nvPr>
        </p:nvSpPr>
        <p:spPr>
          <a:xfrm>
            <a:off x="838200" y="6356350"/>
            <a:ext cx="2743200" cy="365125"/>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anchor="ctr"/>
          <a:lstStyle/>
          <a:p>
            <a:pPr algn="ctr">
              <a:defRPr lang="en-US" sz="1200">
                <a:solidFill>
                  <a:srgbClr val="7F7F7F"/>
                </a:solidFill>
                <a:latin typeface="黑体" panose="02010609060101010101" charset="-122"/>
                <a:ea typeface="黑体" panose="02010609060101010101" charset="-122"/>
                <a:cs typeface="Arial" panose="020B0604020202020204" pitchFamily="34" charset="0"/>
              </a:defRPr>
            </a:pPr>
            <a:fld id="{8CB79635-7B61-E260-2F0F-8D35D841D9D8}" type="datetime1">
              <a:rPr lang="zh-CN" altLang="en-US"/>
              <a:t>2021-06-21</a:t>
            </a:fld>
            <a:endParaRPr lang="zh-CN" altLang="en-US"/>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1526C-1E71-4946-86BC-7C0E948D2179}" type="datetimeFigureOut">
              <a:rPr lang="zh-CN" altLang="en-US" smtClean="0"/>
              <a:t>2021-06-21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AC890-B969-4C5F-9D1F-7DECA54BBE5F}"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image" Target="../media/image75.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image" Target="../media/image73.png"/><Relationship Id="rId5" Type="http://schemas.openxmlformats.org/officeDocument/2006/relationships/tags" Target="../tags/tag5.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notesSlide" Target="../notesSlides/notesSlide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image" Target="../media/image76.png"/><Relationship Id="rId8" Type="http://schemas.openxmlformats.org/officeDocument/2006/relationships/tags" Target="../tags/tag8.xml"/><Relationship Id="rId51" Type="http://schemas.openxmlformats.org/officeDocument/2006/relationships/slideLayout" Target="../slideLayouts/slideLayout5.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image" Target="../media/image74.png"/><Relationship Id="rId1" Type="http://schemas.openxmlformats.org/officeDocument/2006/relationships/tags" Target="../tags/tag1.xml"/><Relationship Id="rId6" Type="http://schemas.openxmlformats.org/officeDocument/2006/relationships/tags" Target="../tags/tag6.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7.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 Id="rId9" Type="http://schemas.openxmlformats.org/officeDocument/2006/relationships/image" Target="../media/image84.jpeg"/></Relationships>
</file>

<file path=ppt/slides/_rels/slide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91.png"/><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51.xml"/><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3" Type="http://schemas.openxmlformats.org/officeDocument/2006/relationships/image" Target="../media/image15.jpeg"/><Relationship Id="rId18" Type="http://schemas.openxmlformats.org/officeDocument/2006/relationships/image" Target="../media/image20.png"/><Relationship Id="rId26" Type="http://schemas.openxmlformats.org/officeDocument/2006/relationships/image" Target="../media/image28.jpeg"/><Relationship Id="rId39" Type="http://schemas.openxmlformats.org/officeDocument/2006/relationships/image" Target="../media/image41.jpeg"/><Relationship Id="rId21" Type="http://schemas.openxmlformats.org/officeDocument/2006/relationships/image" Target="../media/image23.png"/><Relationship Id="rId34" Type="http://schemas.openxmlformats.org/officeDocument/2006/relationships/image" Target="../media/image36.png"/><Relationship Id="rId42" Type="http://schemas.openxmlformats.org/officeDocument/2006/relationships/image" Target="../media/image44.jpeg"/><Relationship Id="rId47" Type="http://schemas.openxmlformats.org/officeDocument/2006/relationships/image" Target="../media/image49.png"/><Relationship Id="rId50" Type="http://schemas.openxmlformats.org/officeDocument/2006/relationships/image" Target="../media/image52.png"/><Relationship Id="rId55" Type="http://schemas.openxmlformats.org/officeDocument/2006/relationships/image" Target="../media/image57.jpeg"/><Relationship Id="rId63" Type="http://schemas.openxmlformats.org/officeDocument/2006/relationships/image" Target="../media/image65.png"/><Relationship Id="rId7" Type="http://schemas.openxmlformats.org/officeDocument/2006/relationships/image" Target="../media/image9.png"/><Relationship Id="rId2" Type="http://schemas.openxmlformats.org/officeDocument/2006/relationships/image" Target="../media/image4.png"/><Relationship Id="rId16" Type="http://schemas.openxmlformats.org/officeDocument/2006/relationships/image" Target="../media/image18.jpeg"/><Relationship Id="rId29" Type="http://schemas.openxmlformats.org/officeDocument/2006/relationships/image" Target="../media/image31.png"/><Relationship Id="rId11" Type="http://schemas.openxmlformats.org/officeDocument/2006/relationships/image" Target="../media/image13.png"/><Relationship Id="rId24" Type="http://schemas.openxmlformats.org/officeDocument/2006/relationships/image" Target="../media/image26.jpeg"/><Relationship Id="rId32" Type="http://schemas.openxmlformats.org/officeDocument/2006/relationships/image" Target="../media/image34.jpeg"/><Relationship Id="rId37" Type="http://schemas.openxmlformats.org/officeDocument/2006/relationships/image" Target="../media/image39.jpeg"/><Relationship Id="rId40" Type="http://schemas.openxmlformats.org/officeDocument/2006/relationships/image" Target="../media/image42.png"/><Relationship Id="rId45" Type="http://schemas.openxmlformats.org/officeDocument/2006/relationships/image" Target="../media/image47.jpeg"/><Relationship Id="rId53" Type="http://schemas.openxmlformats.org/officeDocument/2006/relationships/image" Target="../media/image55.jpeg"/><Relationship Id="rId58" Type="http://schemas.openxmlformats.org/officeDocument/2006/relationships/image" Target="../media/image60.jpeg"/><Relationship Id="rId5" Type="http://schemas.openxmlformats.org/officeDocument/2006/relationships/image" Target="../media/image7.jpeg"/><Relationship Id="rId61" Type="http://schemas.openxmlformats.org/officeDocument/2006/relationships/image" Target="../media/image63.png"/><Relationship Id="rId19" Type="http://schemas.openxmlformats.org/officeDocument/2006/relationships/image" Target="../media/image21.png"/><Relationship Id="rId14" Type="http://schemas.openxmlformats.org/officeDocument/2006/relationships/image" Target="../media/image16.png"/><Relationship Id="rId22" Type="http://schemas.openxmlformats.org/officeDocument/2006/relationships/image" Target="../media/image24.jpe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jpeg"/><Relationship Id="rId43" Type="http://schemas.openxmlformats.org/officeDocument/2006/relationships/image" Target="../media/image45.jpeg"/><Relationship Id="rId48" Type="http://schemas.openxmlformats.org/officeDocument/2006/relationships/image" Target="../media/image50.jpeg"/><Relationship Id="rId56" Type="http://schemas.openxmlformats.org/officeDocument/2006/relationships/image" Target="../media/image58.jpeg"/><Relationship Id="rId64" Type="http://schemas.openxmlformats.org/officeDocument/2006/relationships/image" Target="../media/image66.png"/><Relationship Id="rId8" Type="http://schemas.openxmlformats.org/officeDocument/2006/relationships/image" Target="../media/image10.jpeg"/><Relationship Id="rId51" Type="http://schemas.openxmlformats.org/officeDocument/2006/relationships/image" Target="../media/image53.jpeg"/><Relationship Id="rId3" Type="http://schemas.openxmlformats.org/officeDocument/2006/relationships/image" Target="../media/image5.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 Id="rId46" Type="http://schemas.openxmlformats.org/officeDocument/2006/relationships/image" Target="../media/image48.png"/><Relationship Id="rId59" Type="http://schemas.openxmlformats.org/officeDocument/2006/relationships/image" Target="../media/image61.png"/><Relationship Id="rId20" Type="http://schemas.openxmlformats.org/officeDocument/2006/relationships/image" Target="../media/image22.png"/><Relationship Id="rId41" Type="http://schemas.openxmlformats.org/officeDocument/2006/relationships/image" Target="../media/image43.jpeg"/><Relationship Id="rId54" Type="http://schemas.openxmlformats.org/officeDocument/2006/relationships/image" Target="../media/image56.png"/><Relationship Id="rId6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8.jpeg"/><Relationship Id="rId15" Type="http://schemas.openxmlformats.org/officeDocument/2006/relationships/image" Target="../media/image17.jpeg"/><Relationship Id="rId23" Type="http://schemas.openxmlformats.org/officeDocument/2006/relationships/image" Target="../media/image25.png"/><Relationship Id="rId28" Type="http://schemas.openxmlformats.org/officeDocument/2006/relationships/image" Target="../media/image30.jpeg"/><Relationship Id="rId36" Type="http://schemas.openxmlformats.org/officeDocument/2006/relationships/image" Target="../media/image38.jpeg"/><Relationship Id="rId49" Type="http://schemas.openxmlformats.org/officeDocument/2006/relationships/image" Target="../media/image51.jpeg"/><Relationship Id="rId57" Type="http://schemas.openxmlformats.org/officeDocument/2006/relationships/image" Target="../media/image59.jpeg"/><Relationship Id="rId10" Type="http://schemas.openxmlformats.org/officeDocument/2006/relationships/image" Target="../media/image12.jpeg"/><Relationship Id="rId31" Type="http://schemas.openxmlformats.org/officeDocument/2006/relationships/image" Target="../media/image33.png"/><Relationship Id="rId44" Type="http://schemas.openxmlformats.org/officeDocument/2006/relationships/image" Target="../media/image46.png"/><Relationship Id="rId52" Type="http://schemas.openxmlformats.org/officeDocument/2006/relationships/image" Target="../media/image54.png"/><Relationship Id="rId60" Type="http://schemas.openxmlformats.org/officeDocument/2006/relationships/image" Target="../media/image62.jpeg"/><Relationship Id="rId4" Type="http://schemas.openxmlformats.org/officeDocument/2006/relationships/image" Target="../media/image6.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bwMode="auto">
          <a:xfrm>
            <a:off x="0" y="1632718"/>
            <a:ext cx="12192000" cy="2558783"/>
          </a:xfrm>
          <a:prstGeom prst="rect">
            <a:avLst/>
          </a:prstGeom>
          <a:solidFill>
            <a:schemeClr val="tx1">
              <a:lumMod val="75000"/>
              <a:lumOff val="25000"/>
              <a:alpha val="39000"/>
            </a:schemeClr>
          </a:solidFill>
          <a:ln>
            <a:noFill/>
          </a:ln>
        </p:spPr>
        <p:txBody>
          <a:bodyPr rtlCol="0" anchor="ctr"/>
          <a:lstStyle/>
          <a:p>
            <a:pPr algn="ctr"/>
            <a:endParaRPr lang="zh-CN" altLang="en-US"/>
          </a:p>
        </p:txBody>
      </p:sp>
      <p:sp>
        <p:nvSpPr>
          <p:cNvPr id="3" name="标题 2"/>
          <p:cNvSpPr>
            <a:spLocks noGrp="1"/>
          </p:cNvSpPr>
          <p:nvPr>
            <p:ph type="ctrTitle" idx="4294967295"/>
          </p:nvPr>
        </p:nvSpPr>
        <p:spPr>
          <a:xfrm>
            <a:off x="-635" y="1963420"/>
            <a:ext cx="12193270" cy="1190625"/>
          </a:xfrm>
        </p:spPr>
        <p:txBody>
          <a:bodyPr>
            <a:noAutofit/>
          </a:bodyPr>
          <a:lstStyle/>
          <a:p>
            <a:pPr algn="ctr" defTabSz="913765">
              <a:lnSpc>
                <a:spcPct val="100000"/>
              </a:lnSpc>
              <a:defRPr/>
            </a:pPr>
            <a:r>
              <a:rPr lang="zh-CN" altLang="en-US" sz="5400" b="1">
                <a:solidFill>
                  <a:prstClr val="white"/>
                </a:solidFill>
                <a:latin typeface="微软雅黑" panose="020B0503020204020204" pitchFamily="34" charset="-122"/>
                <a:ea typeface="微软雅黑" panose="020B0503020204020204" pitchFamily="34" charset="-122"/>
                <a:cs typeface="+mn-ea"/>
                <a:sym typeface="+mn-lt"/>
              </a:rPr>
              <a:t>上海文旅融合平台</a:t>
            </a:r>
          </a:p>
        </p:txBody>
      </p:sp>
      <p:sp>
        <p:nvSpPr>
          <p:cNvPr id="7" name="文本框 5"/>
          <p:cNvSpPr txBox="1">
            <a:spLocks noChangeArrowheads="1"/>
          </p:cNvSpPr>
          <p:nvPr/>
        </p:nvSpPr>
        <p:spPr bwMode="auto">
          <a:xfrm>
            <a:off x="0" y="3281045"/>
            <a:ext cx="12191365"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zh-CN" altLang="en-US" sz="6000" b="1" dirty="0">
                <a:solidFill>
                  <a:schemeClr val="bg1"/>
                </a:solidFill>
                <a:latin typeface="微软雅黑" panose="020B0503020204020204" pitchFamily="34" charset="-122"/>
              </a:rPr>
              <a:t>汇报方案</a:t>
            </a:r>
          </a:p>
        </p:txBody>
      </p:sp>
      <p:sp>
        <p:nvSpPr>
          <p:cNvPr id="9" name="文本框 5"/>
          <p:cNvSpPr txBox="1">
            <a:spLocks noChangeArrowheads="1"/>
          </p:cNvSpPr>
          <p:nvPr/>
        </p:nvSpPr>
        <p:spPr bwMode="auto">
          <a:xfrm>
            <a:off x="0" y="5212715"/>
            <a:ext cx="12192635"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gn="ctr"/>
            <a:r>
              <a:rPr lang="zh-CN" altLang="en-US" sz="2000" b="1">
                <a:solidFill>
                  <a:schemeClr val="bg1"/>
                </a:solidFill>
                <a:latin typeface="微软雅黑" panose="020B0503020204020204" pitchFamily="34" charset="-122"/>
              </a:rPr>
              <a:t>（图创集团）上海卓实文化科技有限公司</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41" presetClass="entr" presetSubtype="0" fill="hold" grpId="0" nodeType="withEffect">
                                  <p:stCondLst>
                                    <p:cond delay="500"/>
                                  </p:stCondLst>
                                  <p:iterate type="lt">
                                    <p:tmPct val="10000"/>
                                  </p:iterate>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7"/>
                                        </p:tgtEl>
                                      </p:cBhvr>
                                    </p:animEffect>
                                  </p:childTnLst>
                                </p:cTn>
                              </p:par>
                              <p:par>
                                <p:cTn id="19" presetID="1" presetClass="entr" presetSubtype="0" fill="hold" grpId="0" nodeType="withEffect">
                                  <p:stCondLst>
                                    <p:cond delay="110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486410" y="290195"/>
            <a:ext cx="5828665"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现状分析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文旅融合</a:t>
            </a:r>
            <a:r>
              <a:rPr kumimoji="1" 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解决思路</a:t>
            </a:r>
            <a:endParaRPr kumimoji="1" 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8" name="组合 7"/>
          <p:cNvGrpSpPr/>
          <p:nvPr/>
        </p:nvGrpSpPr>
        <p:grpSpPr>
          <a:xfrm>
            <a:off x="927735" y="1134110"/>
            <a:ext cx="10253345" cy="4832985"/>
            <a:chOff x="1446" y="1456"/>
            <a:chExt cx="16147" cy="7611"/>
          </a:xfrm>
        </p:grpSpPr>
        <p:sp>
          <p:nvSpPr>
            <p:cNvPr id="30" name="object 18"/>
            <p:cNvSpPr/>
            <p:nvPr/>
          </p:nvSpPr>
          <p:spPr>
            <a:xfrm>
              <a:off x="2560" y="7458"/>
              <a:ext cx="1741" cy="993"/>
            </a:xfrm>
            <a:custGeom>
              <a:avLst/>
              <a:gdLst/>
              <a:ahLst/>
              <a:cxnLst/>
              <a:rect l="l" t="t" r="r" b="b"/>
              <a:pathLst>
                <a:path w="1105534" h="630554">
                  <a:moveTo>
                    <a:pt x="659663" y="594601"/>
                  </a:moveTo>
                  <a:lnTo>
                    <a:pt x="603504" y="594601"/>
                  </a:lnTo>
                  <a:lnTo>
                    <a:pt x="603504" y="55638"/>
                  </a:lnTo>
                  <a:lnTo>
                    <a:pt x="956665" y="0"/>
                  </a:lnTo>
                  <a:lnTo>
                    <a:pt x="1068055" y="43103"/>
                  </a:lnTo>
                  <a:lnTo>
                    <a:pt x="900137" y="43103"/>
                  </a:lnTo>
                  <a:lnTo>
                    <a:pt x="659663" y="81140"/>
                  </a:lnTo>
                  <a:lnTo>
                    <a:pt x="659663" y="594601"/>
                  </a:lnTo>
                  <a:close/>
                </a:path>
                <a:path w="1105534" h="630554">
                  <a:moveTo>
                    <a:pt x="1105535" y="628142"/>
                  </a:moveTo>
                  <a:lnTo>
                    <a:pt x="900137" y="628142"/>
                  </a:lnTo>
                  <a:lnTo>
                    <a:pt x="900137" y="43103"/>
                  </a:lnTo>
                  <a:lnTo>
                    <a:pt x="1068055" y="43103"/>
                  </a:lnTo>
                  <a:lnTo>
                    <a:pt x="1105535" y="57607"/>
                  </a:lnTo>
                  <a:lnTo>
                    <a:pt x="1105535" y="628142"/>
                  </a:lnTo>
                  <a:close/>
                </a:path>
                <a:path w="1105534" h="630554">
                  <a:moveTo>
                    <a:pt x="796785" y="156781"/>
                  </a:moveTo>
                  <a:lnTo>
                    <a:pt x="796785" y="90043"/>
                  </a:lnTo>
                  <a:lnTo>
                    <a:pt x="862266" y="80924"/>
                  </a:lnTo>
                  <a:lnTo>
                    <a:pt x="862266" y="149644"/>
                  </a:lnTo>
                  <a:lnTo>
                    <a:pt x="796785" y="156781"/>
                  </a:lnTo>
                  <a:close/>
                </a:path>
                <a:path w="1105534" h="630554">
                  <a:moveTo>
                    <a:pt x="701446" y="167347"/>
                  </a:moveTo>
                  <a:lnTo>
                    <a:pt x="701446" y="103136"/>
                  </a:lnTo>
                  <a:lnTo>
                    <a:pt x="761898" y="94881"/>
                  </a:lnTo>
                  <a:lnTo>
                    <a:pt x="761898" y="160629"/>
                  </a:lnTo>
                  <a:lnTo>
                    <a:pt x="701446" y="167347"/>
                  </a:lnTo>
                  <a:close/>
                </a:path>
                <a:path w="1105534" h="630554">
                  <a:moveTo>
                    <a:pt x="132270" y="627811"/>
                  </a:moveTo>
                  <a:lnTo>
                    <a:pt x="0" y="627811"/>
                  </a:lnTo>
                  <a:lnTo>
                    <a:pt x="0" y="594601"/>
                  </a:lnTo>
                  <a:lnTo>
                    <a:pt x="75920" y="594601"/>
                  </a:lnTo>
                  <a:lnTo>
                    <a:pt x="75920" y="164376"/>
                  </a:lnTo>
                  <a:lnTo>
                    <a:pt x="429082" y="108521"/>
                  </a:lnTo>
                  <a:lnTo>
                    <a:pt x="539542" y="151625"/>
                  </a:lnTo>
                  <a:lnTo>
                    <a:pt x="372732" y="151625"/>
                  </a:lnTo>
                  <a:lnTo>
                    <a:pt x="132270" y="189661"/>
                  </a:lnTo>
                  <a:lnTo>
                    <a:pt x="132270" y="627811"/>
                  </a:lnTo>
                  <a:close/>
                </a:path>
                <a:path w="1105534" h="630554">
                  <a:moveTo>
                    <a:pt x="707047" y="630555"/>
                  </a:moveTo>
                  <a:lnTo>
                    <a:pt x="372732" y="630555"/>
                  </a:lnTo>
                  <a:lnTo>
                    <a:pt x="372732" y="151625"/>
                  </a:lnTo>
                  <a:lnTo>
                    <a:pt x="539542" y="151625"/>
                  </a:lnTo>
                  <a:lnTo>
                    <a:pt x="578142" y="166687"/>
                  </a:lnTo>
                  <a:lnTo>
                    <a:pt x="578142" y="594601"/>
                  </a:lnTo>
                  <a:lnTo>
                    <a:pt x="659663" y="594601"/>
                  </a:lnTo>
                  <a:lnTo>
                    <a:pt x="659663" y="597458"/>
                  </a:lnTo>
                  <a:lnTo>
                    <a:pt x="707047" y="597458"/>
                  </a:lnTo>
                  <a:lnTo>
                    <a:pt x="707047" y="630555"/>
                  </a:lnTo>
                  <a:close/>
                </a:path>
                <a:path w="1105534" h="630554">
                  <a:moveTo>
                    <a:pt x="796785" y="246837"/>
                  </a:moveTo>
                  <a:lnTo>
                    <a:pt x="796785" y="180314"/>
                  </a:lnTo>
                  <a:lnTo>
                    <a:pt x="862266" y="173723"/>
                  </a:lnTo>
                  <a:lnTo>
                    <a:pt x="862266" y="242112"/>
                  </a:lnTo>
                  <a:lnTo>
                    <a:pt x="796785" y="246837"/>
                  </a:lnTo>
                  <a:close/>
                </a:path>
                <a:path w="1105534" h="630554">
                  <a:moveTo>
                    <a:pt x="701446" y="253987"/>
                  </a:moveTo>
                  <a:lnTo>
                    <a:pt x="701446" y="189877"/>
                  </a:lnTo>
                  <a:lnTo>
                    <a:pt x="761898" y="183616"/>
                  </a:lnTo>
                  <a:lnTo>
                    <a:pt x="761898" y="249478"/>
                  </a:lnTo>
                  <a:lnTo>
                    <a:pt x="701446" y="253987"/>
                  </a:lnTo>
                  <a:close/>
                </a:path>
                <a:path w="1105534" h="630554">
                  <a:moveTo>
                    <a:pt x="266585" y="271907"/>
                  </a:moveTo>
                  <a:lnTo>
                    <a:pt x="266585" y="205168"/>
                  </a:lnTo>
                  <a:lnTo>
                    <a:pt x="332066" y="196151"/>
                  </a:lnTo>
                  <a:lnTo>
                    <a:pt x="332066" y="264642"/>
                  </a:lnTo>
                  <a:lnTo>
                    <a:pt x="266585" y="271907"/>
                  </a:lnTo>
                  <a:close/>
                </a:path>
                <a:path w="1105534" h="630554">
                  <a:moveTo>
                    <a:pt x="171259" y="282460"/>
                  </a:moveTo>
                  <a:lnTo>
                    <a:pt x="171259" y="218363"/>
                  </a:lnTo>
                  <a:lnTo>
                    <a:pt x="231521" y="209892"/>
                  </a:lnTo>
                  <a:lnTo>
                    <a:pt x="231521" y="275856"/>
                  </a:lnTo>
                  <a:lnTo>
                    <a:pt x="171259" y="282460"/>
                  </a:lnTo>
                  <a:close/>
                </a:path>
                <a:path w="1105534" h="630554">
                  <a:moveTo>
                    <a:pt x="796785" y="337108"/>
                  </a:moveTo>
                  <a:lnTo>
                    <a:pt x="796785" y="270357"/>
                  </a:lnTo>
                  <a:lnTo>
                    <a:pt x="862266" y="266192"/>
                  </a:lnTo>
                  <a:lnTo>
                    <a:pt x="862266" y="334683"/>
                  </a:lnTo>
                  <a:lnTo>
                    <a:pt x="796785" y="337108"/>
                  </a:lnTo>
                  <a:close/>
                </a:path>
                <a:path w="1105534" h="630554">
                  <a:moveTo>
                    <a:pt x="701446" y="340626"/>
                  </a:moveTo>
                  <a:lnTo>
                    <a:pt x="701446" y="276517"/>
                  </a:lnTo>
                  <a:lnTo>
                    <a:pt x="761898" y="272567"/>
                  </a:lnTo>
                  <a:lnTo>
                    <a:pt x="761898" y="338416"/>
                  </a:lnTo>
                  <a:lnTo>
                    <a:pt x="701446" y="340626"/>
                  </a:lnTo>
                  <a:close/>
                </a:path>
                <a:path w="1105534" h="630554">
                  <a:moveTo>
                    <a:pt x="266585" y="362064"/>
                  </a:moveTo>
                  <a:lnTo>
                    <a:pt x="266585" y="295325"/>
                  </a:lnTo>
                  <a:lnTo>
                    <a:pt x="332066" y="288721"/>
                  </a:lnTo>
                  <a:lnTo>
                    <a:pt x="332066" y="357225"/>
                  </a:lnTo>
                  <a:lnTo>
                    <a:pt x="266585" y="362064"/>
                  </a:lnTo>
                  <a:close/>
                </a:path>
                <a:path w="1105534" h="630554">
                  <a:moveTo>
                    <a:pt x="171259" y="369100"/>
                  </a:moveTo>
                  <a:lnTo>
                    <a:pt x="171259" y="304888"/>
                  </a:lnTo>
                  <a:lnTo>
                    <a:pt x="231521" y="298843"/>
                  </a:lnTo>
                  <a:lnTo>
                    <a:pt x="231521" y="364591"/>
                  </a:lnTo>
                  <a:lnTo>
                    <a:pt x="171259" y="369100"/>
                  </a:lnTo>
                  <a:close/>
                </a:path>
                <a:path w="1105534" h="630554">
                  <a:moveTo>
                    <a:pt x="862266" y="427266"/>
                  </a:moveTo>
                  <a:lnTo>
                    <a:pt x="796785" y="427266"/>
                  </a:lnTo>
                  <a:lnTo>
                    <a:pt x="796785" y="360527"/>
                  </a:lnTo>
                  <a:lnTo>
                    <a:pt x="862266" y="358648"/>
                  </a:lnTo>
                  <a:lnTo>
                    <a:pt x="862266" y="427266"/>
                  </a:lnTo>
                  <a:close/>
                </a:path>
                <a:path w="1105534" h="630554">
                  <a:moveTo>
                    <a:pt x="761898" y="427266"/>
                  </a:moveTo>
                  <a:lnTo>
                    <a:pt x="701446" y="427266"/>
                  </a:lnTo>
                  <a:lnTo>
                    <a:pt x="701446" y="363054"/>
                  </a:lnTo>
                  <a:lnTo>
                    <a:pt x="761898" y="361403"/>
                  </a:lnTo>
                  <a:lnTo>
                    <a:pt x="761898" y="427266"/>
                  </a:lnTo>
                  <a:close/>
                </a:path>
                <a:path w="1105534" h="630554">
                  <a:moveTo>
                    <a:pt x="266585" y="452221"/>
                  </a:moveTo>
                  <a:lnTo>
                    <a:pt x="266585" y="385584"/>
                  </a:lnTo>
                  <a:lnTo>
                    <a:pt x="332066" y="381304"/>
                  </a:lnTo>
                  <a:lnTo>
                    <a:pt x="332066" y="449795"/>
                  </a:lnTo>
                  <a:lnTo>
                    <a:pt x="266585" y="452221"/>
                  </a:lnTo>
                  <a:close/>
                </a:path>
                <a:path w="1105534" h="630554">
                  <a:moveTo>
                    <a:pt x="171259" y="455739"/>
                  </a:moveTo>
                  <a:lnTo>
                    <a:pt x="171259" y="391642"/>
                  </a:lnTo>
                  <a:lnTo>
                    <a:pt x="231521" y="387794"/>
                  </a:lnTo>
                  <a:lnTo>
                    <a:pt x="231521" y="453542"/>
                  </a:lnTo>
                  <a:lnTo>
                    <a:pt x="171259" y="455739"/>
                  </a:lnTo>
                  <a:close/>
                </a:path>
                <a:path w="1105534" h="630554">
                  <a:moveTo>
                    <a:pt x="332066" y="542378"/>
                  </a:moveTo>
                  <a:lnTo>
                    <a:pt x="266585" y="542378"/>
                  </a:lnTo>
                  <a:lnTo>
                    <a:pt x="266585" y="475640"/>
                  </a:lnTo>
                  <a:lnTo>
                    <a:pt x="332066" y="473773"/>
                  </a:lnTo>
                  <a:lnTo>
                    <a:pt x="332066" y="542378"/>
                  </a:lnTo>
                  <a:close/>
                </a:path>
                <a:path w="1105534" h="630554">
                  <a:moveTo>
                    <a:pt x="231521" y="542378"/>
                  </a:moveTo>
                  <a:lnTo>
                    <a:pt x="171259" y="542378"/>
                  </a:lnTo>
                  <a:lnTo>
                    <a:pt x="171259" y="478282"/>
                  </a:lnTo>
                  <a:lnTo>
                    <a:pt x="231521" y="476516"/>
                  </a:lnTo>
                  <a:lnTo>
                    <a:pt x="231521" y="542378"/>
                  </a:lnTo>
                  <a:close/>
                </a:path>
              </a:pathLst>
            </a:custGeom>
            <a:solidFill>
              <a:srgbClr val="0070C0"/>
            </a:solidFill>
          </p:spPr>
          <p:txBody>
            <a:bodyPr wrap="square" lIns="0" tIns="0" rIns="0" bIns="0" rtlCol="0"/>
            <a:lstStyle/>
            <a:p>
              <a:endParaRPr/>
            </a:p>
          </p:txBody>
        </p:sp>
        <p:sp>
          <p:nvSpPr>
            <p:cNvPr id="96" name="object 22"/>
            <p:cNvSpPr/>
            <p:nvPr/>
          </p:nvSpPr>
          <p:spPr>
            <a:xfrm>
              <a:off x="5737" y="7530"/>
              <a:ext cx="1595" cy="878"/>
            </a:xfrm>
            <a:custGeom>
              <a:avLst/>
              <a:gdLst/>
              <a:ahLst/>
              <a:cxnLst/>
              <a:rect l="l" t="t" r="r" b="b"/>
              <a:pathLst>
                <a:path w="736600" h="442595">
                  <a:moveTo>
                    <a:pt x="113995" y="419023"/>
                  </a:moveTo>
                  <a:lnTo>
                    <a:pt x="61671" y="419023"/>
                  </a:lnTo>
                  <a:lnTo>
                    <a:pt x="61671" y="127876"/>
                  </a:lnTo>
                  <a:lnTo>
                    <a:pt x="675462" y="127876"/>
                  </a:lnTo>
                  <a:lnTo>
                    <a:pt x="675462" y="149148"/>
                  </a:lnTo>
                  <a:lnTo>
                    <a:pt x="365721" y="149148"/>
                  </a:lnTo>
                  <a:lnTo>
                    <a:pt x="362813" y="149237"/>
                  </a:lnTo>
                  <a:lnTo>
                    <a:pt x="357098" y="149606"/>
                  </a:lnTo>
                  <a:lnTo>
                    <a:pt x="351396" y="150164"/>
                  </a:lnTo>
                  <a:lnTo>
                    <a:pt x="348703" y="150622"/>
                  </a:lnTo>
                  <a:lnTo>
                    <a:pt x="345909" y="150990"/>
                  </a:lnTo>
                  <a:lnTo>
                    <a:pt x="337832" y="152641"/>
                  </a:lnTo>
                  <a:lnTo>
                    <a:pt x="335241" y="153377"/>
                  </a:lnTo>
                  <a:lnTo>
                    <a:pt x="332663" y="154025"/>
                  </a:lnTo>
                  <a:lnTo>
                    <a:pt x="324916" y="156514"/>
                  </a:lnTo>
                  <a:lnTo>
                    <a:pt x="319963" y="158356"/>
                  </a:lnTo>
                  <a:lnTo>
                    <a:pt x="317588" y="159461"/>
                  </a:lnTo>
                  <a:lnTo>
                    <a:pt x="315112" y="160477"/>
                  </a:lnTo>
                  <a:lnTo>
                    <a:pt x="281851" y="183400"/>
                  </a:lnTo>
                  <a:lnTo>
                    <a:pt x="263651" y="209003"/>
                  </a:lnTo>
                  <a:lnTo>
                    <a:pt x="262572" y="211112"/>
                  </a:lnTo>
                  <a:lnTo>
                    <a:pt x="261607" y="213321"/>
                  </a:lnTo>
                  <a:lnTo>
                    <a:pt x="259880" y="217741"/>
                  </a:lnTo>
                  <a:lnTo>
                    <a:pt x="259130" y="220052"/>
                  </a:lnTo>
                  <a:lnTo>
                    <a:pt x="258381" y="222262"/>
                  </a:lnTo>
                  <a:lnTo>
                    <a:pt x="254927" y="243801"/>
                  </a:lnTo>
                  <a:lnTo>
                    <a:pt x="254825" y="251904"/>
                  </a:lnTo>
                  <a:lnTo>
                    <a:pt x="150609" y="251904"/>
                  </a:lnTo>
                  <a:lnTo>
                    <a:pt x="146735" y="252272"/>
                  </a:lnTo>
                  <a:lnTo>
                    <a:pt x="117449" y="271424"/>
                  </a:lnTo>
                  <a:lnTo>
                    <a:pt x="116586" y="272897"/>
                  </a:lnTo>
                  <a:lnTo>
                    <a:pt x="114109" y="282295"/>
                  </a:lnTo>
                  <a:lnTo>
                    <a:pt x="113995" y="419023"/>
                  </a:lnTo>
                  <a:close/>
                </a:path>
                <a:path w="736600" h="442595">
                  <a:moveTo>
                    <a:pt x="546049" y="419023"/>
                  </a:moveTo>
                  <a:lnTo>
                    <a:pt x="482206" y="419023"/>
                  </a:lnTo>
                  <a:lnTo>
                    <a:pt x="482104" y="241312"/>
                  </a:lnTo>
                  <a:lnTo>
                    <a:pt x="481672" y="236524"/>
                  </a:lnTo>
                  <a:lnTo>
                    <a:pt x="481342" y="234137"/>
                  </a:lnTo>
                  <a:lnTo>
                    <a:pt x="480491" y="229260"/>
                  </a:lnTo>
                  <a:lnTo>
                    <a:pt x="479945" y="226949"/>
                  </a:lnTo>
                  <a:lnTo>
                    <a:pt x="479412" y="224561"/>
                  </a:lnTo>
                  <a:lnTo>
                    <a:pt x="473494" y="209003"/>
                  </a:lnTo>
                  <a:lnTo>
                    <a:pt x="472414" y="206794"/>
                  </a:lnTo>
                  <a:lnTo>
                    <a:pt x="447865" y="176682"/>
                  </a:lnTo>
                  <a:lnTo>
                    <a:pt x="419544" y="159461"/>
                  </a:lnTo>
                  <a:lnTo>
                    <a:pt x="417182" y="158356"/>
                  </a:lnTo>
                  <a:lnTo>
                    <a:pt x="414705" y="157441"/>
                  </a:lnTo>
                  <a:lnTo>
                    <a:pt x="412115" y="156514"/>
                  </a:lnTo>
                  <a:lnTo>
                    <a:pt x="404368" y="154025"/>
                  </a:lnTo>
                  <a:lnTo>
                    <a:pt x="401789" y="153377"/>
                  </a:lnTo>
                  <a:lnTo>
                    <a:pt x="399199" y="152641"/>
                  </a:lnTo>
                  <a:lnTo>
                    <a:pt x="391121" y="150990"/>
                  </a:lnTo>
                  <a:lnTo>
                    <a:pt x="388327" y="150622"/>
                  </a:lnTo>
                  <a:lnTo>
                    <a:pt x="385521" y="150164"/>
                  </a:lnTo>
                  <a:lnTo>
                    <a:pt x="380034" y="149606"/>
                  </a:lnTo>
                  <a:lnTo>
                    <a:pt x="374332" y="149237"/>
                  </a:lnTo>
                  <a:lnTo>
                    <a:pt x="371424" y="149148"/>
                  </a:lnTo>
                  <a:lnTo>
                    <a:pt x="675462" y="149148"/>
                  </a:lnTo>
                  <a:lnTo>
                    <a:pt x="675462" y="251904"/>
                  </a:lnTo>
                  <a:lnTo>
                    <a:pt x="582549" y="251904"/>
                  </a:lnTo>
                  <a:lnTo>
                    <a:pt x="578675" y="252272"/>
                  </a:lnTo>
                  <a:lnTo>
                    <a:pt x="547446" y="275844"/>
                  </a:lnTo>
                  <a:lnTo>
                    <a:pt x="546163" y="282295"/>
                  </a:lnTo>
                  <a:lnTo>
                    <a:pt x="546049" y="419023"/>
                  </a:lnTo>
                  <a:close/>
                </a:path>
                <a:path w="736600" h="442595">
                  <a:moveTo>
                    <a:pt x="254825" y="419023"/>
                  </a:moveTo>
                  <a:lnTo>
                    <a:pt x="191084" y="419023"/>
                  </a:lnTo>
                  <a:lnTo>
                    <a:pt x="191084" y="283946"/>
                  </a:lnTo>
                  <a:lnTo>
                    <a:pt x="175158" y="258254"/>
                  </a:lnTo>
                  <a:lnTo>
                    <a:pt x="173748" y="257340"/>
                  </a:lnTo>
                  <a:lnTo>
                    <a:pt x="154482" y="251904"/>
                  </a:lnTo>
                  <a:lnTo>
                    <a:pt x="254825" y="251904"/>
                  </a:lnTo>
                  <a:lnTo>
                    <a:pt x="254825" y="419023"/>
                  </a:lnTo>
                  <a:close/>
                </a:path>
                <a:path w="736600" h="442595">
                  <a:moveTo>
                    <a:pt x="675462" y="419023"/>
                  </a:moveTo>
                  <a:lnTo>
                    <a:pt x="622922" y="419023"/>
                  </a:lnTo>
                  <a:lnTo>
                    <a:pt x="622811" y="282295"/>
                  </a:lnTo>
                  <a:lnTo>
                    <a:pt x="622706" y="280720"/>
                  </a:lnTo>
                  <a:lnTo>
                    <a:pt x="595795" y="253288"/>
                  </a:lnTo>
                  <a:lnTo>
                    <a:pt x="586422" y="251904"/>
                  </a:lnTo>
                  <a:lnTo>
                    <a:pt x="675462" y="251904"/>
                  </a:lnTo>
                  <a:lnTo>
                    <a:pt x="675462" y="419023"/>
                  </a:lnTo>
                  <a:close/>
                </a:path>
                <a:path w="736600" h="442595">
                  <a:moveTo>
                    <a:pt x="691832" y="442595"/>
                  </a:moveTo>
                  <a:lnTo>
                    <a:pt x="45199" y="442595"/>
                  </a:lnTo>
                  <a:lnTo>
                    <a:pt x="45199" y="419023"/>
                  </a:lnTo>
                  <a:lnTo>
                    <a:pt x="691832" y="419023"/>
                  </a:lnTo>
                  <a:lnTo>
                    <a:pt x="691832" y="442595"/>
                  </a:lnTo>
                  <a:close/>
                </a:path>
                <a:path w="736600" h="442595">
                  <a:moveTo>
                    <a:pt x="696239" y="117195"/>
                  </a:moveTo>
                  <a:lnTo>
                    <a:pt x="40360" y="117195"/>
                  </a:lnTo>
                  <a:lnTo>
                    <a:pt x="39928" y="116725"/>
                  </a:lnTo>
                  <a:lnTo>
                    <a:pt x="39712" y="116179"/>
                  </a:lnTo>
                  <a:lnTo>
                    <a:pt x="39611" y="88442"/>
                  </a:lnTo>
                  <a:lnTo>
                    <a:pt x="696988" y="88442"/>
                  </a:lnTo>
                  <a:lnTo>
                    <a:pt x="696988" y="97662"/>
                  </a:lnTo>
                  <a:lnTo>
                    <a:pt x="65976" y="97662"/>
                  </a:lnTo>
                  <a:lnTo>
                    <a:pt x="65976" y="103746"/>
                  </a:lnTo>
                  <a:lnTo>
                    <a:pt x="696988" y="103746"/>
                  </a:lnTo>
                  <a:lnTo>
                    <a:pt x="696887" y="116179"/>
                  </a:lnTo>
                  <a:lnTo>
                    <a:pt x="696671" y="116725"/>
                  </a:lnTo>
                  <a:lnTo>
                    <a:pt x="696455" y="117094"/>
                  </a:lnTo>
                  <a:lnTo>
                    <a:pt x="696239" y="117195"/>
                  </a:lnTo>
                  <a:close/>
                </a:path>
                <a:path w="736600" h="442595">
                  <a:moveTo>
                    <a:pt x="137020" y="103746"/>
                  </a:moveTo>
                  <a:lnTo>
                    <a:pt x="101714" y="103746"/>
                  </a:lnTo>
                  <a:lnTo>
                    <a:pt x="101714" y="97662"/>
                  </a:lnTo>
                  <a:lnTo>
                    <a:pt x="137020" y="97662"/>
                  </a:lnTo>
                  <a:lnTo>
                    <a:pt x="137020" y="103746"/>
                  </a:lnTo>
                  <a:close/>
                </a:path>
                <a:path w="736600" h="442595">
                  <a:moveTo>
                    <a:pt x="208178" y="103746"/>
                  </a:moveTo>
                  <a:lnTo>
                    <a:pt x="172758" y="103746"/>
                  </a:lnTo>
                  <a:lnTo>
                    <a:pt x="172758" y="97662"/>
                  </a:lnTo>
                  <a:lnTo>
                    <a:pt x="208178" y="97662"/>
                  </a:lnTo>
                  <a:lnTo>
                    <a:pt x="208178" y="103746"/>
                  </a:lnTo>
                  <a:close/>
                </a:path>
                <a:path w="736600" h="442595">
                  <a:moveTo>
                    <a:pt x="279336" y="103746"/>
                  </a:moveTo>
                  <a:lnTo>
                    <a:pt x="244030" y="103746"/>
                  </a:lnTo>
                  <a:lnTo>
                    <a:pt x="244030" y="97662"/>
                  </a:lnTo>
                  <a:lnTo>
                    <a:pt x="279336" y="97662"/>
                  </a:lnTo>
                  <a:lnTo>
                    <a:pt x="279336" y="103746"/>
                  </a:lnTo>
                  <a:close/>
                </a:path>
                <a:path w="736600" h="442595">
                  <a:moveTo>
                    <a:pt x="350380" y="103746"/>
                  </a:moveTo>
                  <a:lnTo>
                    <a:pt x="315074" y="103746"/>
                  </a:lnTo>
                  <a:lnTo>
                    <a:pt x="315074" y="97662"/>
                  </a:lnTo>
                  <a:lnTo>
                    <a:pt x="350380" y="97662"/>
                  </a:lnTo>
                  <a:lnTo>
                    <a:pt x="350380" y="103746"/>
                  </a:lnTo>
                  <a:close/>
                </a:path>
                <a:path w="736600" h="442595">
                  <a:moveTo>
                    <a:pt x="421640" y="103746"/>
                  </a:moveTo>
                  <a:lnTo>
                    <a:pt x="386219" y="103746"/>
                  </a:lnTo>
                  <a:lnTo>
                    <a:pt x="386219" y="97662"/>
                  </a:lnTo>
                  <a:lnTo>
                    <a:pt x="421640" y="97662"/>
                  </a:lnTo>
                  <a:lnTo>
                    <a:pt x="421640" y="103746"/>
                  </a:lnTo>
                  <a:close/>
                </a:path>
                <a:path w="736600" h="442595">
                  <a:moveTo>
                    <a:pt x="492683" y="103746"/>
                  </a:moveTo>
                  <a:lnTo>
                    <a:pt x="457377" y="103746"/>
                  </a:lnTo>
                  <a:lnTo>
                    <a:pt x="457377" y="97662"/>
                  </a:lnTo>
                  <a:lnTo>
                    <a:pt x="492683" y="97662"/>
                  </a:lnTo>
                  <a:lnTo>
                    <a:pt x="492683" y="103746"/>
                  </a:lnTo>
                  <a:close/>
                </a:path>
                <a:path w="736600" h="442595">
                  <a:moveTo>
                    <a:pt x="563841" y="103746"/>
                  </a:moveTo>
                  <a:lnTo>
                    <a:pt x="528421" y="103746"/>
                  </a:lnTo>
                  <a:lnTo>
                    <a:pt x="528421" y="97662"/>
                  </a:lnTo>
                  <a:lnTo>
                    <a:pt x="563841" y="97662"/>
                  </a:lnTo>
                  <a:lnTo>
                    <a:pt x="563841" y="103746"/>
                  </a:lnTo>
                  <a:close/>
                </a:path>
                <a:path w="736600" h="442595">
                  <a:moveTo>
                    <a:pt x="634987" y="103746"/>
                  </a:moveTo>
                  <a:lnTo>
                    <a:pt x="599681" y="103746"/>
                  </a:lnTo>
                  <a:lnTo>
                    <a:pt x="599681" y="97662"/>
                  </a:lnTo>
                  <a:lnTo>
                    <a:pt x="634987" y="97662"/>
                  </a:lnTo>
                  <a:lnTo>
                    <a:pt x="634987" y="103746"/>
                  </a:lnTo>
                  <a:close/>
                </a:path>
                <a:path w="736600" h="442595">
                  <a:moveTo>
                    <a:pt x="696988" y="103746"/>
                  </a:moveTo>
                  <a:lnTo>
                    <a:pt x="670725" y="103746"/>
                  </a:lnTo>
                  <a:lnTo>
                    <a:pt x="670725" y="97662"/>
                  </a:lnTo>
                  <a:lnTo>
                    <a:pt x="696988" y="97662"/>
                  </a:lnTo>
                  <a:lnTo>
                    <a:pt x="696988" y="103746"/>
                  </a:lnTo>
                  <a:close/>
                </a:path>
                <a:path w="736600" h="442595">
                  <a:moveTo>
                    <a:pt x="721309" y="80340"/>
                  </a:moveTo>
                  <a:lnTo>
                    <a:pt x="15392" y="80340"/>
                  </a:lnTo>
                  <a:lnTo>
                    <a:pt x="15392" y="61861"/>
                  </a:lnTo>
                  <a:lnTo>
                    <a:pt x="114" y="53467"/>
                  </a:lnTo>
                  <a:lnTo>
                    <a:pt x="0" y="44132"/>
                  </a:lnTo>
                  <a:lnTo>
                    <a:pt x="733907" y="44132"/>
                  </a:lnTo>
                  <a:lnTo>
                    <a:pt x="733907" y="43116"/>
                  </a:lnTo>
                  <a:lnTo>
                    <a:pt x="735634" y="43116"/>
                  </a:lnTo>
                  <a:lnTo>
                    <a:pt x="736066" y="43205"/>
                  </a:lnTo>
                  <a:lnTo>
                    <a:pt x="736384" y="43307"/>
                  </a:lnTo>
                  <a:lnTo>
                    <a:pt x="736600" y="43853"/>
                  </a:lnTo>
                  <a:lnTo>
                    <a:pt x="736498" y="53467"/>
                  </a:lnTo>
                  <a:lnTo>
                    <a:pt x="736282" y="53644"/>
                  </a:lnTo>
                  <a:lnTo>
                    <a:pt x="721309" y="61861"/>
                  </a:lnTo>
                  <a:lnTo>
                    <a:pt x="721309" y="80340"/>
                  </a:lnTo>
                  <a:close/>
                </a:path>
                <a:path w="736600" h="442595">
                  <a:moveTo>
                    <a:pt x="693013" y="35750"/>
                  </a:moveTo>
                  <a:lnTo>
                    <a:pt x="44018" y="35750"/>
                  </a:lnTo>
                  <a:lnTo>
                    <a:pt x="44018" y="19215"/>
                  </a:lnTo>
                  <a:lnTo>
                    <a:pt x="31318" y="11087"/>
                  </a:lnTo>
                  <a:lnTo>
                    <a:pt x="31102" y="10807"/>
                  </a:lnTo>
                  <a:lnTo>
                    <a:pt x="31102" y="368"/>
                  </a:lnTo>
                  <a:lnTo>
                    <a:pt x="31216" y="190"/>
                  </a:lnTo>
                  <a:lnTo>
                    <a:pt x="31534" y="0"/>
                  </a:lnTo>
                  <a:lnTo>
                    <a:pt x="705497" y="0"/>
                  </a:lnTo>
                  <a:lnTo>
                    <a:pt x="705815" y="190"/>
                  </a:lnTo>
                  <a:lnTo>
                    <a:pt x="706031" y="368"/>
                  </a:lnTo>
                  <a:lnTo>
                    <a:pt x="706031" y="10807"/>
                  </a:lnTo>
                  <a:lnTo>
                    <a:pt x="705713" y="11087"/>
                  </a:lnTo>
                  <a:lnTo>
                    <a:pt x="693886" y="18656"/>
                  </a:lnTo>
                  <a:lnTo>
                    <a:pt x="66192" y="18656"/>
                  </a:lnTo>
                  <a:lnTo>
                    <a:pt x="66192" y="24663"/>
                  </a:lnTo>
                  <a:lnTo>
                    <a:pt x="693013" y="24663"/>
                  </a:lnTo>
                  <a:lnTo>
                    <a:pt x="693013" y="35750"/>
                  </a:lnTo>
                  <a:close/>
                </a:path>
                <a:path w="736600" h="442595">
                  <a:moveTo>
                    <a:pt x="137236" y="24663"/>
                  </a:moveTo>
                  <a:lnTo>
                    <a:pt x="101930" y="24663"/>
                  </a:lnTo>
                  <a:lnTo>
                    <a:pt x="101930" y="18656"/>
                  </a:lnTo>
                  <a:lnTo>
                    <a:pt x="137236" y="18656"/>
                  </a:lnTo>
                  <a:lnTo>
                    <a:pt x="137236" y="24663"/>
                  </a:lnTo>
                  <a:close/>
                </a:path>
                <a:path w="736600" h="442595">
                  <a:moveTo>
                    <a:pt x="208394" y="24663"/>
                  </a:moveTo>
                  <a:lnTo>
                    <a:pt x="172986" y="24663"/>
                  </a:lnTo>
                  <a:lnTo>
                    <a:pt x="172986" y="18656"/>
                  </a:lnTo>
                  <a:lnTo>
                    <a:pt x="208394" y="18656"/>
                  </a:lnTo>
                  <a:lnTo>
                    <a:pt x="208394" y="24663"/>
                  </a:lnTo>
                  <a:close/>
                </a:path>
                <a:path w="736600" h="442595">
                  <a:moveTo>
                    <a:pt x="279552" y="24663"/>
                  </a:moveTo>
                  <a:lnTo>
                    <a:pt x="244246" y="24663"/>
                  </a:lnTo>
                  <a:lnTo>
                    <a:pt x="244246" y="18656"/>
                  </a:lnTo>
                  <a:lnTo>
                    <a:pt x="279552" y="18656"/>
                  </a:lnTo>
                  <a:lnTo>
                    <a:pt x="279552" y="24663"/>
                  </a:lnTo>
                  <a:close/>
                </a:path>
                <a:path w="736600" h="442595">
                  <a:moveTo>
                    <a:pt x="350596" y="24663"/>
                  </a:moveTo>
                  <a:lnTo>
                    <a:pt x="315290" y="24663"/>
                  </a:lnTo>
                  <a:lnTo>
                    <a:pt x="315290" y="18656"/>
                  </a:lnTo>
                  <a:lnTo>
                    <a:pt x="350596" y="18656"/>
                  </a:lnTo>
                  <a:lnTo>
                    <a:pt x="350596" y="24663"/>
                  </a:lnTo>
                  <a:close/>
                </a:path>
                <a:path w="736600" h="442595">
                  <a:moveTo>
                    <a:pt x="421855" y="24663"/>
                  </a:moveTo>
                  <a:lnTo>
                    <a:pt x="386435" y="24663"/>
                  </a:lnTo>
                  <a:lnTo>
                    <a:pt x="386435" y="18656"/>
                  </a:lnTo>
                  <a:lnTo>
                    <a:pt x="421855" y="18656"/>
                  </a:lnTo>
                  <a:lnTo>
                    <a:pt x="421855" y="24663"/>
                  </a:lnTo>
                  <a:close/>
                </a:path>
                <a:path w="736600" h="442595">
                  <a:moveTo>
                    <a:pt x="492899" y="24663"/>
                  </a:moveTo>
                  <a:lnTo>
                    <a:pt x="457593" y="24663"/>
                  </a:lnTo>
                  <a:lnTo>
                    <a:pt x="457593" y="18656"/>
                  </a:lnTo>
                  <a:lnTo>
                    <a:pt x="492899" y="18656"/>
                  </a:lnTo>
                  <a:lnTo>
                    <a:pt x="492899" y="24663"/>
                  </a:lnTo>
                  <a:close/>
                </a:path>
                <a:path w="736600" h="442595">
                  <a:moveTo>
                    <a:pt x="564057" y="24663"/>
                  </a:moveTo>
                  <a:lnTo>
                    <a:pt x="528637" y="24663"/>
                  </a:lnTo>
                  <a:lnTo>
                    <a:pt x="528637" y="18656"/>
                  </a:lnTo>
                  <a:lnTo>
                    <a:pt x="564057" y="18656"/>
                  </a:lnTo>
                  <a:lnTo>
                    <a:pt x="564057" y="24663"/>
                  </a:lnTo>
                  <a:close/>
                </a:path>
                <a:path w="736600" h="442595">
                  <a:moveTo>
                    <a:pt x="635203" y="24663"/>
                  </a:moveTo>
                  <a:lnTo>
                    <a:pt x="599897" y="24663"/>
                  </a:lnTo>
                  <a:lnTo>
                    <a:pt x="599897" y="18656"/>
                  </a:lnTo>
                  <a:lnTo>
                    <a:pt x="635203" y="18656"/>
                  </a:lnTo>
                  <a:lnTo>
                    <a:pt x="635203" y="24663"/>
                  </a:lnTo>
                  <a:close/>
                </a:path>
                <a:path w="736600" h="442595">
                  <a:moveTo>
                    <a:pt x="693013" y="24663"/>
                  </a:moveTo>
                  <a:lnTo>
                    <a:pt x="670941" y="24663"/>
                  </a:lnTo>
                  <a:lnTo>
                    <a:pt x="670941" y="18656"/>
                  </a:lnTo>
                  <a:lnTo>
                    <a:pt x="693886" y="18656"/>
                  </a:lnTo>
                  <a:lnTo>
                    <a:pt x="693013" y="19215"/>
                  </a:lnTo>
                  <a:lnTo>
                    <a:pt x="693013" y="24663"/>
                  </a:lnTo>
                  <a:close/>
                </a:path>
              </a:pathLst>
            </a:custGeom>
            <a:solidFill>
              <a:srgbClr val="002060"/>
            </a:solidFill>
          </p:spPr>
          <p:txBody>
            <a:bodyPr wrap="square" lIns="0" tIns="0" rIns="0" bIns="0" rtlCol="0"/>
            <a:lstStyle/>
            <a:p>
              <a:endParaRPr>
                <a:solidFill>
                  <a:srgbClr val="7030A0"/>
                </a:solidFill>
              </a:endParaRPr>
            </a:p>
          </p:txBody>
        </p:sp>
        <p:sp>
          <p:nvSpPr>
            <p:cNvPr id="97" name="object 26"/>
            <p:cNvSpPr/>
            <p:nvPr/>
          </p:nvSpPr>
          <p:spPr>
            <a:xfrm>
              <a:off x="8669" y="7370"/>
              <a:ext cx="1640" cy="1086"/>
            </a:xfrm>
            <a:custGeom>
              <a:avLst/>
              <a:gdLst/>
              <a:ahLst/>
              <a:cxnLst/>
              <a:rect l="l" t="t" r="r" b="b"/>
              <a:pathLst>
                <a:path w="610234" h="554989">
                  <a:moveTo>
                    <a:pt x="226528" y="209550"/>
                  </a:moveTo>
                  <a:lnTo>
                    <a:pt x="97840" y="209550"/>
                  </a:lnTo>
                  <a:lnTo>
                    <a:pt x="97840" y="124460"/>
                  </a:lnTo>
                  <a:lnTo>
                    <a:pt x="99352" y="121920"/>
                  </a:lnTo>
                  <a:lnTo>
                    <a:pt x="268160" y="1270"/>
                  </a:lnTo>
                  <a:lnTo>
                    <a:pt x="268566" y="1270"/>
                  </a:lnTo>
                  <a:lnTo>
                    <a:pt x="270471" y="0"/>
                  </a:lnTo>
                  <a:lnTo>
                    <a:pt x="278015" y="0"/>
                  </a:lnTo>
                  <a:lnTo>
                    <a:pt x="385645" y="53339"/>
                  </a:lnTo>
                  <a:lnTo>
                    <a:pt x="295503" y="53339"/>
                  </a:lnTo>
                  <a:lnTo>
                    <a:pt x="293674" y="54610"/>
                  </a:lnTo>
                  <a:lnTo>
                    <a:pt x="293116" y="55879"/>
                  </a:lnTo>
                  <a:lnTo>
                    <a:pt x="293116" y="60960"/>
                  </a:lnTo>
                  <a:lnTo>
                    <a:pt x="246621" y="60960"/>
                  </a:lnTo>
                  <a:lnTo>
                    <a:pt x="209981" y="83820"/>
                  </a:lnTo>
                  <a:lnTo>
                    <a:pt x="209029" y="83820"/>
                  </a:lnTo>
                  <a:lnTo>
                    <a:pt x="208470" y="85089"/>
                  </a:lnTo>
                  <a:lnTo>
                    <a:pt x="208470" y="101600"/>
                  </a:lnTo>
                  <a:lnTo>
                    <a:pt x="180174" y="101600"/>
                  </a:lnTo>
                  <a:lnTo>
                    <a:pt x="154025" y="118110"/>
                  </a:lnTo>
                  <a:lnTo>
                    <a:pt x="153390" y="119379"/>
                  </a:lnTo>
                  <a:lnTo>
                    <a:pt x="153390" y="130810"/>
                  </a:lnTo>
                  <a:lnTo>
                    <a:pt x="133210" y="130810"/>
                  </a:lnTo>
                  <a:lnTo>
                    <a:pt x="114287" y="142239"/>
                  </a:lnTo>
                  <a:lnTo>
                    <a:pt x="113334" y="143510"/>
                  </a:lnTo>
                  <a:lnTo>
                    <a:pt x="112775" y="144779"/>
                  </a:lnTo>
                  <a:lnTo>
                    <a:pt x="112775" y="194310"/>
                  </a:lnTo>
                  <a:lnTo>
                    <a:pt x="113334" y="195579"/>
                  </a:lnTo>
                  <a:lnTo>
                    <a:pt x="114211" y="196850"/>
                  </a:lnTo>
                  <a:lnTo>
                    <a:pt x="545304" y="196850"/>
                  </a:lnTo>
                  <a:lnTo>
                    <a:pt x="561743" y="201929"/>
                  </a:lnTo>
                  <a:lnTo>
                    <a:pt x="294309" y="201929"/>
                  </a:lnTo>
                  <a:lnTo>
                    <a:pt x="293598" y="203200"/>
                  </a:lnTo>
                  <a:lnTo>
                    <a:pt x="293116" y="203200"/>
                  </a:lnTo>
                  <a:lnTo>
                    <a:pt x="293116" y="204470"/>
                  </a:lnTo>
                  <a:lnTo>
                    <a:pt x="247421" y="204470"/>
                  </a:lnTo>
                  <a:lnTo>
                    <a:pt x="226528" y="209550"/>
                  </a:lnTo>
                  <a:close/>
                </a:path>
                <a:path w="610234" h="554989">
                  <a:moveTo>
                    <a:pt x="392150" y="151129"/>
                  </a:moveTo>
                  <a:lnTo>
                    <a:pt x="351066" y="151129"/>
                  </a:lnTo>
                  <a:lnTo>
                    <a:pt x="351701" y="149860"/>
                  </a:lnTo>
                  <a:lnTo>
                    <a:pt x="353047" y="149860"/>
                  </a:lnTo>
                  <a:lnTo>
                    <a:pt x="353606" y="148589"/>
                  </a:lnTo>
                  <a:lnTo>
                    <a:pt x="353606" y="78739"/>
                  </a:lnTo>
                  <a:lnTo>
                    <a:pt x="352805" y="77470"/>
                  </a:lnTo>
                  <a:lnTo>
                    <a:pt x="351612" y="77470"/>
                  </a:lnTo>
                  <a:lnTo>
                    <a:pt x="297573" y="54610"/>
                  </a:lnTo>
                  <a:lnTo>
                    <a:pt x="296621" y="53339"/>
                  </a:lnTo>
                  <a:lnTo>
                    <a:pt x="385645" y="53339"/>
                  </a:lnTo>
                  <a:lnTo>
                    <a:pt x="472773" y="96520"/>
                  </a:lnTo>
                  <a:lnTo>
                    <a:pt x="393585" y="96520"/>
                  </a:lnTo>
                  <a:lnTo>
                    <a:pt x="392709" y="97789"/>
                  </a:lnTo>
                  <a:lnTo>
                    <a:pt x="392150" y="99060"/>
                  </a:lnTo>
                  <a:lnTo>
                    <a:pt x="392150" y="151129"/>
                  </a:lnTo>
                  <a:close/>
                </a:path>
                <a:path w="610234" h="554989">
                  <a:moveTo>
                    <a:pt x="392150" y="154939"/>
                  </a:moveTo>
                  <a:lnTo>
                    <a:pt x="213004" y="154939"/>
                  </a:lnTo>
                  <a:lnTo>
                    <a:pt x="248615" y="138429"/>
                  </a:lnTo>
                  <a:lnTo>
                    <a:pt x="249720" y="138429"/>
                  </a:lnTo>
                  <a:lnTo>
                    <a:pt x="250520" y="137160"/>
                  </a:lnTo>
                  <a:lnTo>
                    <a:pt x="250520" y="62229"/>
                  </a:lnTo>
                  <a:lnTo>
                    <a:pt x="249885" y="60960"/>
                  </a:lnTo>
                  <a:lnTo>
                    <a:pt x="293116" y="60960"/>
                  </a:lnTo>
                  <a:lnTo>
                    <a:pt x="293116" y="132079"/>
                  </a:lnTo>
                  <a:lnTo>
                    <a:pt x="294068" y="133350"/>
                  </a:lnTo>
                  <a:lnTo>
                    <a:pt x="349389" y="151129"/>
                  </a:lnTo>
                  <a:lnTo>
                    <a:pt x="392150" y="151129"/>
                  </a:lnTo>
                  <a:lnTo>
                    <a:pt x="392150" y="154939"/>
                  </a:lnTo>
                  <a:close/>
                </a:path>
                <a:path w="610234" h="554989">
                  <a:moveTo>
                    <a:pt x="462813" y="176529"/>
                  </a:moveTo>
                  <a:lnTo>
                    <a:pt x="434746" y="176529"/>
                  </a:lnTo>
                  <a:lnTo>
                    <a:pt x="435305" y="175260"/>
                  </a:lnTo>
                  <a:lnTo>
                    <a:pt x="436105" y="175260"/>
                  </a:lnTo>
                  <a:lnTo>
                    <a:pt x="436575" y="173989"/>
                  </a:lnTo>
                  <a:lnTo>
                    <a:pt x="436575" y="115570"/>
                  </a:lnTo>
                  <a:lnTo>
                    <a:pt x="435787" y="114300"/>
                  </a:lnTo>
                  <a:lnTo>
                    <a:pt x="396595" y="96520"/>
                  </a:lnTo>
                  <a:lnTo>
                    <a:pt x="472773" y="96520"/>
                  </a:lnTo>
                  <a:lnTo>
                    <a:pt x="511213" y="115570"/>
                  </a:lnTo>
                  <a:lnTo>
                    <a:pt x="514464" y="116839"/>
                  </a:lnTo>
                  <a:lnTo>
                    <a:pt x="516534" y="120650"/>
                  </a:lnTo>
                  <a:lnTo>
                    <a:pt x="516534" y="127000"/>
                  </a:lnTo>
                  <a:lnTo>
                    <a:pt x="465112" y="127000"/>
                  </a:lnTo>
                  <a:lnTo>
                    <a:pt x="463283" y="128270"/>
                  </a:lnTo>
                  <a:lnTo>
                    <a:pt x="462813" y="129539"/>
                  </a:lnTo>
                  <a:lnTo>
                    <a:pt x="462813" y="176529"/>
                  </a:lnTo>
                  <a:close/>
                </a:path>
                <a:path w="610234" h="554989">
                  <a:moveTo>
                    <a:pt x="462813" y="179070"/>
                  </a:moveTo>
                  <a:lnTo>
                    <a:pt x="157924" y="179070"/>
                  </a:lnTo>
                  <a:lnTo>
                    <a:pt x="183197" y="167639"/>
                  </a:lnTo>
                  <a:lnTo>
                    <a:pt x="184315" y="166370"/>
                  </a:lnTo>
                  <a:lnTo>
                    <a:pt x="185102" y="166370"/>
                  </a:lnTo>
                  <a:lnTo>
                    <a:pt x="185102" y="102870"/>
                  </a:lnTo>
                  <a:lnTo>
                    <a:pt x="184467" y="101600"/>
                  </a:lnTo>
                  <a:lnTo>
                    <a:pt x="208470" y="101600"/>
                  </a:lnTo>
                  <a:lnTo>
                    <a:pt x="208470" y="152400"/>
                  </a:lnTo>
                  <a:lnTo>
                    <a:pt x="209029" y="153670"/>
                  </a:lnTo>
                  <a:lnTo>
                    <a:pt x="209905" y="153670"/>
                  </a:lnTo>
                  <a:lnTo>
                    <a:pt x="210464" y="154939"/>
                  </a:lnTo>
                  <a:lnTo>
                    <a:pt x="392150" y="154939"/>
                  </a:lnTo>
                  <a:lnTo>
                    <a:pt x="392150" y="162560"/>
                  </a:lnTo>
                  <a:lnTo>
                    <a:pt x="393103" y="163829"/>
                  </a:lnTo>
                  <a:lnTo>
                    <a:pt x="432447" y="176529"/>
                  </a:lnTo>
                  <a:lnTo>
                    <a:pt x="462813" y="176529"/>
                  </a:lnTo>
                  <a:lnTo>
                    <a:pt x="462813" y="179070"/>
                  </a:lnTo>
                  <a:close/>
                </a:path>
                <a:path w="610234" h="554989">
                  <a:moveTo>
                    <a:pt x="537084" y="194310"/>
                  </a:moveTo>
                  <a:lnTo>
                    <a:pt x="496112" y="194310"/>
                  </a:lnTo>
                  <a:lnTo>
                    <a:pt x="496900" y="193039"/>
                  </a:lnTo>
                  <a:lnTo>
                    <a:pt x="497382" y="193039"/>
                  </a:lnTo>
                  <a:lnTo>
                    <a:pt x="497382" y="140970"/>
                  </a:lnTo>
                  <a:lnTo>
                    <a:pt x="496671" y="139700"/>
                  </a:lnTo>
                  <a:lnTo>
                    <a:pt x="495477" y="139700"/>
                  </a:lnTo>
                  <a:lnTo>
                    <a:pt x="467258" y="127000"/>
                  </a:lnTo>
                  <a:lnTo>
                    <a:pt x="516534" y="127000"/>
                  </a:lnTo>
                  <a:lnTo>
                    <a:pt x="516534" y="187960"/>
                  </a:lnTo>
                  <a:lnTo>
                    <a:pt x="537084" y="194310"/>
                  </a:lnTo>
                  <a:close/>
                </a:path>
                <a:path w="610234" h="554989">
                  <a:moveTo>
                    <a:pt x="545304" y="196850"/>
                  </a:moveTo>
                  <a:lnTo>
                    <a:pt x="117309" y="196850"/>
                  </a:lnTo>
                  <a:lnTo>
                    <a:pt x="136144" y="187960"/>
                  </a:lnTo>
                  <a:lnTo>
                    <a:pt x="137337" y="187960"/>
                  </a:lnTo>
                  <a:lnTo>
                    <a:pt x="138061" y="186689"/>
                  </a:lnTo>
                  <a:lnTo>
                    <a:pt x="138061" y="132079"/>
                  </a:lnTo>
                  <a:lnTo>
                    <a:pt x="137426" y="132079"/>
                  </a:lnTo>
                  <a:lnTo>
                    <a:pt x="136385" y="130810"/>
                  </a:lnTo>
                  <a:lnTo>
                    <a:pt x="153390" y="130810"/>
                  </a:lnTo>
                  <a:lnTo>
                    <a:pt x="153390" y="176529"/>
                  </a:lnTo>
                  <a:lnTo>
                    <a:pt x="153949" y="177800"/>
                  </a:lnTo>
                  <a:lnTo>
                    <a:pt x="155384" y="179070"/>
                  </a:lnTo>
                  <a:lnTo>
                    <a:pt x="462813" y="179070"/>
                  </a:lnTo>
                  <a:lnTo>
                    <a:pt x="462813" y="184150"/>
                  </a:lnTo>
                  <a:lnTo>
                    <a:pt x="463676" y="185420"/>
                  </a:lnTo>
                  <a:lnTo>
                    <a:pt x="465035" y="185420"/>
                  </a:lnTo>
                  <a:lnTo>
                    <a:pt x="493242" y="194310"/>
                  </a:lnTo>
                  <a:lnTo>
                    <a:pt x="537084" y="194310"/>
                  </a:lnTo>
                  <a:lnTo>
                    <a:pt x="545304" y="196850"/>
                  </a:lnTo>
                  <a:close/>
                </a:path>
                <a:path w="610234" h="554989">
                  <a:moveTo>
                    <a:pt x="392150" y="284479"/>
                  </a:moveTo>
                  <a:lnTo>
                    <a:pt x="351929" y="284479"/>
                  </a:lnTo>
                  <a:lnTo>
                    <a:pt x="353199" y="283210"/>
                  </a:lnTo>
                  <a:lnTo>
                    <a:pt x="353529" y="281939"/>
                  </a:lnTo>
                  <a:lnTo>
                    <a:pt x="353529" y="213360"/>
                  </a:lnTo>
                  <a:lnTo>
                    <a:pt x="352412" y="212089"/>
                  </a:lnTo>
                  <a:lnTo>
                    <a:pt x="350900" y="210820"/>
                  </a:lnTo>
                  <a:lnTo>
                    <a:pt x="296938" y="201929"/>
                  </a:lnTo>
                  <a:lnTo>
                    <a:pt x="561743" y="201929"/>
                  </a:lnTo>
                  <a:lnTo>
                    <a:pt x="606907" y="215900"/>
                  </a:lnTo>
                  <a:lnTo>
                    <a:pt x="609688" y="219710"/>
                  </a:lnTo>
                  <a:lnTo>
                    <a:pt x="393268" y="219710"/>
                  </a:lnTo>
                  <a:lnTo>
                    <a:pt x="392544" y="220979"/>
                  </a:lnTo>
                  <a:lnTo>
                    <a:pt x="392150" y="222250"/>
                  </a:lnTo>
                  <a:lnTo>
                    <a:pt x="392150" y="284479"/>
                  </a:lnTo>
                  <a:close/>
                </a:path>
                <a:path w="610234" h="554989">
                  <a:moveTo>
                    <a:pt x="392150" y="285750"/>
                  </a:moveTo>
                  <a:lnTo>
                    <a:pt x="211975" y="285750"/>
                  </a:lnTo>
                  <a:lnTo>
                    <a:pt x="247573" y="281939"/>
                  </a:lnTo>
                  <a:lnTo>
                    <a:pt x="249250" y="281939"/>
                  </a:lnTo>
                  <a:lnTo>
                    <a:pt x="250520" y="280670"/>
                  </a:lnTo>
                  <a:lnTo>
                    <a:pt x="250520" y="207010"/>
                  </a:lnTo>
                  <a:lnTo>
                    <a:pt x="250037" y="205739"/>
                  </a:lnTo>
                  <a:lnTo>
                    <a:pt x="248450" y="204470"/>
                  </a:lnTo>
                  <a:lnTo>
                    <a:pt x="293116" y="204470"/>
                  </a:lnTo>
                  <a:lnTo>
                    <a:pt x="293116" y="280670"/>
                  </a:lnTo>
                  <a:lnTo>
                    <a:pt x="294474" y="281939"/>
                  </a:lnTo>
                  <a:lnTo>
                    <a:pt x="350189" y="284479"/>
                  </a:lnTo>
                  <a:lnTo>
                    <a:pt x="392150" y="284479"/>
                  </a:lnTo>
                  <a:lnTo>
                    <a:pt x="392150" y="285750"/>
                  </a:lnTo>
                  <a:close/>
                </a:path>
                <a:path w="610234" h="554989">
                  <a:moveTo>
                    <a:pt x="66281" y="207010"/>
                  </a:moveTo>
                  <a:lnTo>
                    <a:pt x="63347" y="207010"/>
                  </a:lnTo>
                  <a:lnTo>
                    <a:pt x="65328" y="205739"/>
                  </a:lnTo>
                  <a:lnTo>
                    <a:pt x="66281" y="207010"/>
                  </a:lnTo>
                  <a:close/>
                </a:path>
                <a:path w="610234" h="554989">
                  <a:moveTo>
                    <a:pt x="66205" y="441960"/>
                  </a:moveTo>
                  <a:lnTo>
                    <a:pt x="64617" y="440689"/>
                  </a:lnTo>
                  <a:lnTo>
                    <a:pt x="61353" y="440689"/>
                  </a:lnTo>
                  <a:lnTo>
                    <a:pt x="5003" y="408939"/>
                  </a:lnTo>
                  <a:lnTo>
                    <a:pt x="1904" y="407670"/>
                  </a:lnTo>
                  <a:lnTo>
                    <a:pt x="0" y="403860"/>
                  </a:lnTo>
                  <a:lnTo>
                    <a:pt x="0" y="237489"/>
                  </a:lnTo>
                  <a:lnTo>
                    <a:pt x="2222" y="233679"/>
                  </a:lnTo>
                  <a:lnTo>
                    <a:pt x="5727" y="232410"/>
                  </a:lnTo>
                  <a:lnTo>
                    <a:pt x="61912" y="207010"/>
                  </a:lnTo>
                  <a:lnTo>
                    <a:pt x="66916" y="207010"/>
                  </a:lnTo>
                  <a:lnTo>
                    <a:pt x="97840" y="209550"/>
                  </a:lnTo>
                  <a:lnTo>
                    <a:pt x="226528" y="209550"/>
                  </a:lnTo>
                  <a:lnTo>
                    <a:pt x="210858" y="213360"/>
                  </a:lnTo>
                  <a:lnTo>
                    <a:pt x="209423" y="214629"/>
                  </a:lnTo>
                  <a:lnTo>
                    <a:pt x="208470" y="215900"/>
                  </a:lnTo>
                  <a:lnTo>
                    <a:pt x="208470" y="220979"/>
                  </a:lnTo>
                  <a:lnTo>
                    <a:pt x="182003" y="220979"/>
                  </a:lnTo>
                  <a:lnTo>
                    <a:pt x="155778" y="228600"/>
                  </a:lnTo>
                  <a:lnTo>
                    <a:pt x="154355" y="228600"/>
                  </a:lnTo>
                  <a:lnTo>
                    <a:pt x="153390" y="229870"/>
                  </a:lnTo>
                  <a:lnTo>
                    <a:pt x="153390" y="233679"/>
                  </a:lnTo>
                  <a:lnTo>
                    <a:pt x="134086" y="233679"/>
                  </a:lnTo>
                  <a:lnTo>
                    <a:pt x="115163" y="238760"/>
                  </a:lnTo>
                  <a:lnTo>
                    <a:pt x="113817" y="238760"/>
                  </a:lnTo>
                  <a:lnTo>
                    <a:pt x="112775" y="240029"/>
                  </a:lnTo>
                  <a:lnTo>
                    <a:pt x="112775" y="254000"/>
                  </a:lnTo>
                  <a:lnTo>
                    <a:pt x="54914" y="254000"/>
                  </a:lnTo>
                  <a:lnTo>
                    <a:pt x="53962" y="255270"/>
                  </a:lnTo>
                  <a:lnTo>
                    <a:pt x="39344" y="259079"/>
                  </a:lnTo>
                  <a:lnTo>
                    <a:pt x="37909" y="259079"/>
                  </a:lnTo>
                  <a:lnTo>
                    <a:pt x="36957" y="260350"/>
                  </a:lnTo>
                  <a:lnTo>
                    <a:pt x="36957" y="262889"/>
                  </a:lnTo>
                  <a:lnTo>
                    <a:pt x="23685" y="262889"/>
                  </a:lnTo>
                  <a:lnTo>
                    <a:pt x="12077" y="265429"/>
                  </a:lnTo>
                  <a:lnTo>
                    <a:pt x="10655" y="266700"/>
                  </a:lnTo>
                  <a:lnTo>
                    <a:pt x="9702" y="267970"/>
                  </a:lnTo>
                  <a:lnTo>
                    <a:pt x="9702" y="299720"/>
                  </a:lnTo>
                  <a:lnTo>
                    <a:pt x="10020" y="300989"/>
                  </a:lnTo>
                  <a:lnTo>
                    <a:pt x="11290" y="300989"/>
                  </a:lnTo>
                  <a:lnTo>
                    <a:pt x="12077" y="302260"/>
                  </a:lnTo>
                  <a:lnTo>
                    <a:pt x="609600" y="302260"/>
                  </a:lnTo>
                  <a:lnTo>
                    <a:pt x="609600" y="325120"/>
                  </a:lnTo>
                  <a:lnTo>
                    <a:pt x="11366" y="325120"/>
                  </a:lnTo>
                  <a:lnTo>
                    <a:pt x="10731" y="326389"/>
                  </a:lnTo>
                  <a:lnTo>
                    <a:pt x="10020" y="326389"/>
                  </a:lnTo>
                  <a:lnTo>
                    <a:pt x="9702" y="327660"/>
                  </a:lnTo>
                  <a:lnTo>
                    <a:pt x="9702" y="359410"/>
                  </a:lnTo>
                  <a:lnTo>
                    <a:pt x="10655" y="360679"/>
                  </a:lnTo>
                  <a:lnTo>
                    <a:pt x="12001" y="360679"/>
                  </a:lnTo>
                  <a:lnTo>
                    <a:pt x="23291" y="364489"/>
                  </a:lnTo>
                  <a:lnTo>
                    <a:pt x="36957" y="364489"/>
                  </a:lnTo>
                  <a:lnTo>
                    <a:pt x="36957" y="367029"/>
                  </a:lnTo>
                  <a:lnTo>
                    <a:pt x="37909" y="368300"/>
                  </a:lnTo>
                  <a:lnTo>
                    <a:pt x="39268" y="368300"/>
                  </a:lnTo>
                  <a:lnTo>
                    <a:pt x="53886" y="373379"/>
                  </a:lnTo>
                  <a:lnTo>
                    <a:pt x="112775" y="373379"/>
                  </a:lnTo>
                  <a:lnTo>
                    <a:pt x="112775" y="388620"/>
                  </a:lnTo>
                  <a:lnTo>
                    <a:pt x="113741" y="389889"/>
                  </a:lnTo>
                  <a:lnTo>
                    <a:pt x="115163" y="389889"/>
                  </a:lnTo>
                  <a:lnTo>
                    <a:pt x="134315" y="394970"/>
                  </a:lnTo>
                  <a:lnTo>
                    <a:pt x="153390" y="394970"/>
                  </a:lnTo>
                  <a:lnTo>
                    <a:pt x="153390" y="400050"/>
                  </a:lnTo>
                  <a:lnTo>
                    <a:pt x="154355" y="401320"/>
                  </a:lnTo>
                  <a:lnTo>
                    <a:pt x="155778" y="401320"/>
                  </a:lnTo>
                  <a:lnTo>
                    <a:pt x="181292" y="407670"/>
                  </a:lnTo>
                  <a:lnTo>
                    <a:pt x="208470" y="407670"/>
                  </a:lnTo>
                  <a:lnTo>
                    <a:pt x="208470" y="414020"/>
                  </a:lnTo>
                  <a:lnTo>
                    <a:pt x="209346" y="415289"/>
                  </a:lnTo>
                  <a:lnTo>
                    <a:pt x="210616" y="416560"/>
                  </a:lnTo>
                  <a:lnTo>
                    <a:pt x="217299" y="419100"/>
                  </a:lnTo>
                  <a:lnTo>
                    <a:pt x="227817" y="421639"/>
                  </a:lnTo>
                  <a:lnTo>
                    <a:pt x="238618" y="425450"/>
                  </a:lnTo>
                  <a:lnTo>
                    <a:pt x="246151" y="426720"/>
                  </a:lnTo>
                  <a:lnTo>
                    <a:pt x="321487" y="426720"/>
                  </a:lnTo>
                  <a:lnTo>
                    <a:pt x="321487" y="436879"/>
                  </a:lnTo>
                  <a:lnTo>
                    <a:pt x="97840" y="436879"/>
                  </a:lnTo>
                  <a:lnTo>
                    <a:pt x="67322" y="440689"/>
                  </a:lnTo>
                  <a:lnTo>
                    <a:pt x="66205" y="441960"/>
                  </a:lnTo>
                  <a:close/>
                </a:path>
                <a:path w="610234" h="554989">
                  <a:moveTo>
                    <a:pt x="462724" y="289560"/>
                  </a:moveTo>
                  <a:lnTo>
                    <a:pt x="434987" y="289560"/>
                  </a:lnTo>
                  <a:lnTo>
                    <a:pt x="436181" y="288289"/>
                  </a:lnTo>
                  <a:lnTo>
                    <a:pt x="436575" y="288289"/>
                  </a:lnTo>
                  <a:lnTo>
                    <a:pt x="436575" y="228600"/>
                  </a:lnTo>
                  <a:lnTo>
                    <a:pt x="435470" y="227329"/>
                  </a:lnTo>
                  <a:lnTo>
                    <a:pt x="433959" y="226060"/>
                  </a:lnTo>
                  <a:lnTo>
                    <a:pt x="395008" y="219710"/>
                  </a:lnTo>
                  <a:lnTo>
                    <a:pt x="609688" y="219710"/>
                  </a:lnTo>
                  <a:lnTo>
                    <a:pt x="609600" y="232410"/>
                  </a:lnTo>
                  <a:lnTo>
                    <a:pt x="464629" y="232410"/>
                  </a:lnTo>
                  <a:lnTo>
                    <a:pt x="463918" y="233679"/>
                  </a:lnTo>
                  <a:lnTo>
                    <a:pt x="463207" y="233679"/>
                  </a:lnTo>
                  <a:lnTo>
                    <a:pt x="462724" y="234950"/>
                  </a:lnTo>
                  <a:lnTo>
                    <a:pt x="462724" y="289560"/>
                  </a:lnTo>
                  <a:close/>
                </a:path>
                <a:path w="610234" h="554989">
                  <a:moveTo>
                    <a:pt x="433235" y="289560"/>
                  </a:moveTo>
                  <a:lnTo>
                    <a:pt x="156895" y="289560"/>
                  </a:lnTo>
                  <a:lnTo>
                    <a:pt x="182168" y="288289"/>
                  </a:lnTo>
                  <a:lnTo>
                    <a:pt x="183832" y="288289"/>
                  </a:lnTo>
                  <a:lnTo>
                    <a:pt x="185102" y="287020"/>
                  </a:lnTo>
                  <a:lnTo>
                    <a:pt x="185102" y="223520"/>
                  </a:lnTo>
                  <a:lnTo>
                    <a:pt x="184632" y="222250"/>
                  </a:lnTo>
                  <a:lnTo>
                    <a:pt x="183832" y="222250"/>
                  </a:lnTo>
                  <a:lnTo>
                    <a:pt x="183045" y="220979"/>
                  </a:lnTo>
                  <a:lnTo>
                    <a:pt x="208470" y="220979"/>
                  </a:lnTo>
                  <a:lnTo>
                    <a:pt x="208470" y="283210"/>
                  </a:lnTo>
                  <a:lnTo>
                    <a:pt x="208876" y="284479"/>
                  </a:lnTo>
                  <a:lnTo>
                    <a:pt x="209511" y="284479"/>
                  </a:lnTo>
                  <a:lnTo>
                    <a:pt x="210058" y="285750"/>
                  </a:lnTo>
                  <a:lnTo>
                    <a:pt x="392150" y="285750"/>
                  </a:lnTo>
                  <a:lnTo>
                    <a:pt x="393420" y="287020"/>
                  </a:lnTo>
                  <a:lnTo>
                    <a:pt x="395097" y="287020"/>
                  </a:lnTo>
                  <a:lnTo>
                    <a:pt x="433235" y="289560"/>
                  </a:lnTo>
                  <a:close/>
                </a:path>
                <a:path w="610234" h="554989">
                  <a:moveTo>
                    <a:pt x="526872" y="293370"/>
                  </a:moveTo>
                  <a:lnTo>
                    <a:pt x="494995" y="293370"/>
                  </a:lnTo>
                  <a:lnTo>
                    <a:pt x="495795" y="292100"/>
                  </a:lnTo>
                  <a:lnTo>
                    <a:pt x="496989" y="292100"/>
                  </a:lnTo>
                  <a:lnTo>
                    <a:pt x="497382" y="290829"/>
                  </a:lnTo>
                  <a:lnTo>
                    <a:pt x="497382" y="238760"/>
                  </a:lnTo>
                  <a:lnTo>
                    <a:pt x="496265" y="237489"/>
                  </a:lnTo>
                  <a:lnTo>
                    <a:pt x="494753" y="237489"/>
                  </a:lnTo>
                  <a:lnTo>
                    <a:pt x="465594" y="232410"/>
                  </a:lnTo>
                  <a:lnTo>
                    <a:pt x="609600" y="232410"/>
                  </a:lnTo>
                  <a:lnTo>
                    <a:pt x="609600" y="243839"/>
                  </a:lnTo>
                  <a:lnTo>
                    <a:pt x="528777" y="243839"/>
                  </a:lnTo>
                  <a:lnTo>
                    <a:pt x="528066" y="245110"/>
                  </a:lnTo>
                  <a:lnTo>
                    <a:pt x="527265" y="245110"/>
                  </a:lnTo>
                  <a:lnTo>
                    <a:pt x="526872" y="246379"/>
                  </a:lnTo>
                  <a:lnTo>
                    <a:pt x="526872" y="293370"/>
                  </a:lnTo>
                  <a:close/>
                </a:path>
                <a:path w="610234" h="554989">
                  <a:moveTo>
                    <a:pt x="493966" y="293370"/>
                  </a:moveTo>
                  <a:lnTo>
                    <a:pt x="116281" y="293370"/>
                  </a:lnTo>
                  <a:lnTo>
                    <a:pt x="135115" y="292100"/>
                  </a:lnTo>
                  <a:lnTo>
                    <a:pt x="136778" y="292100"/>
                  </a:lnTo>
                  <a:lnTo>
                    <a:pt x="138061" y="290829"/>
                  </a:lnTo>
                  <a:lnTo>
                    <a:pt x="138061" y="236220"/>
                  </a:lnTo>
                  <a:lnTo>
                    <a:pt x="137579" y="234950"/>
                  </a:lnTo>
                  <a:lnTo>
                    <a:pt x="136778" y="234950"/>
                  </a:lnTo>
                  <a:lnTo>
                    <a:pt x="136067" y="233679"/>
                  </a:lnTo>
                  <a:lnTo>
                    <a:pt x="153390" y="233679"/>
                  </a:lnTo>
                  <a:lnTo>
                    <a:pt x="153390" y="288289"/>
                  </a:lnTo>
                  <a:lnTo>
                    <a:pt x="153797" y="288289"/>
                  </a:lnTo>
                  <a:lnTo>
                    <a:pt x="154432" y="289560"/>
                  </a:lnTo>
                  <a:lnTo>
                    <a:pt x="462724" y="289560"/>
                  </a:lnTo>
                  <a:lnTo>
                    <a:pt x="464083" y="290829"/>
                  </a:lnTo>
                  <a:lnTo>
                    <a:pt x="465747" y="290829"/>
                  </a:lnTo>
                  <a:lnTo>
                    <a:pt x="493966" y="293370"/>
                  </a:lnTo>
                  <a:close/>
                </a:path>
                <a:path w="610234" h="554989">
                  <a:moveTo>
                    <a:pt x="565658" y="295910"/>
                  </a:moveTo>
                  <a:lnTo>
                    <a:pt x="552145" y="295910"/>
                  </a:lnTo>
                  <a:lnTo>
                    <a:pt x="553415" y="294639"/>
                  </a:lnTo>
                  <a:lnTo>
                    <a:pt x="553808" y="293370"/>
                  </a:lnTo>
                  <a:lnTo>
                    <a:pt x="553732" y="248920"/>
                  </a:lnTo>
                  <a:lnTo>
                    <a:pt x="552615" y="247650"/>
                  </a:lnTo>
                  <a:lnTo>
                    <a:pt x="551103" y="247650"/>
                  </a:lnTo>
                  <a:lnTo>
                    <a:pt x="530682" y="243839"/>
                  </a:lnTo>
                  <a:lnTo>
                    <a:pt x="609600" y="243839"/>
                  </a:lnTo>
                  <a:lnTo>
                    <a:pt x="609600" y="251460"/>
                  </a:lnTo>
                  <a:lnTo>
                    <a:pt x="567486" y="251460"/>
                  </a:lnTo>
                  <a:lnTo>
                    <a:pt x="566762" y="252729"/>
                  </a:lnTo>
                  <a:lnTo>
                    <a:pt x="566051" y="252729"/>
                  </a:lnTo>
                  <a:lnTo>
                    <a:pt x="565658" y="254000"/>
                  </a:lnTo>
                  <a:lnTo>
                    <a:pt x="565658" y="295910"/>
                  </a:lnTo>
                  <a:close/>
                </a:path>
                <a:path w="610234" h="554989">
                  <a:moveTo>
                    <a:pt x="609600" y="299720"/>
                  </a:moveTo>
                  <a:lnTo>
                    <a:pt x="40373" y="299720"/>
                  </a:lnTo>
                  <a:lnTo>
                    <a:pt x="55003" y="298450"/>
                  </a:lnTo>
                  <a:lnTo>
                    <a:pt x="586879" y="298450"/>
                  </a:lnTo>
                  <a:lnTo>
                    <a:pt x="587425" y="297179"/>
                  </a:lnTo>
                  <a:lnTo>
                    <a:pt x="588060" y="297179"/>
                  </a:lnTo>
                  <a:lnTo>
                    <a:pt x="588467" y="295910"/>
                  </a:lnTo>
                  <a:lnTo>
                    <a:pt x="588467" y="255270"/>
                  </a:lnTo>
                  <a:lnTo>
                    <a:pt x="587349" y="254000"/>
                  </a:lnTo>
                  <a:lnTo>
                    <a:pt x="569391" y="251460"/>
                  </a:lnTo>
                  <a:lnTo>
                    <a:pt x="609600" y="251460"/>
                  </a:lnTo>
                  <a:lnTo>
                    <a:pt x="609600" y="299720"/>
                  </a:lnTo>
                  <a:close/>
                </a:path>
                <a:path w="610234" h="554989">
                  <a:moveTo>
                    <a:pt x="585050" y="298450"/>
                  </a:moveTo>
                  <a:lnTo>
                    <a:pt x="56667" y="298450"/>
                  </a:lnTo>
                  <a:lnTo>
                    <a:pt x="57937" y="297179"/>
                  </a:lnTo>
                  <a:lnTo>
                    <a:pt x="57937" y="256539"/>
                  </a:lnTo>
                  <a:lnTo>
                    <a:pt x="57467" y="256539"/>
                  </a:lnTo>
                  <a:lnTo>
                    <a:pt x="55956" y="255270"/>
                  </a:lnTo>
                  <a:lnTo>
                    <a:pt x="54914" y="254000"/>
                  </a:lnTo>
                  <a:lnTo>
                    <a:pt x="112775" y="254000"/>
                  </a:lnTo>
                  <a:lnTo>
                    <a:pt x="112775" y="290829"/>
                  </a:lnTo>
                  <a:lnTo>
                    <a:pt x="113182" y="292100"/>
                  </a:lnTo>
                  <a:lnTo>
                    <a:pt x="113817" y="292100"/>
                  </a:lnTo>
                  <a:lnTo>
                    <a:pt x="114452" y="293370"/>
                  </a:lnTo>
                  <a:lnTo>
                    <a:pt x="526872" y="293370"/>
                  </a:lnTo>
                  <a:lnTo>
                    <a:pt x="528218" y="294639"/>
                  </a:lnTo>
                  <a:lnTo>
                    <a:pt x="529882" y="294639"/>
                  </a:lnTo>
                  <a:lnTo>
                    <a:pt x="550392" y="295910"/>
                  </a:lnTo>
                  <a:lnTo>
                    <a:pt x="565658" y="295910"/>
                  </a:lnTo>
                  <a:lnTo>
                    <a:pt x="567004" y="297179"/>
                  </a:lnTo>
                  <a:lnTo>
                    <a:pt x="568667" y="297179"/>
                  </a:lnTo>
                  <a:lnTo>
                    <a:pt x="585050" y="298450"/>
                  </a:lnTo>
                  <a:close/>
                </a:path>
                <a:path w="610234" h="554989">
                  <a:moveTo>
                    <a:pt x="609600" y="302260"/>
                  </a:moveTo>
                  <a:lnTo>
                    <a:pt x="13119" y="302260"/>
                  </a:lnTo>
                  <a:lnTo>
                    <a:pt x="23850" y="300989"/>
                  </a:lnTo>
                  <a:lnTo>
                    <a:pt x="25514" y="300989"/>
                  </a:lnTo>
                  <a:lnTo>
                    <a:pt x="26784" y="299720"/>
                  </a:lnTo>
                  <a:lnTo>
                    <a:pt x="26784" y="265429"/>
                  </a:lnTo>
                  <a:lnTo>
                    <a:pt x="26314" y="264160"/>
                  </a:lnTo>
                  <a:lnTo>
                    <a:pt x="24714" y="262889"/>
                  </a:lnTo>
                  <a:lnTo>
                    <a:pt x="36957" y="262889"/>
                  </a:lnTo>
                  <a:lnTo>
                    <a:pt x="36957" y="297179"/>
                  </a:lnTo>
                  <a:lnTo>
                    <a:pt x="37274" y="298450"/>
                  </a:lnTo>
                  <a:lnTo>
                    <a:pt x="37985" y="298450"/>
                  </a:lnTo>
                  <a:lnTo>
                    <a:pt x="38544" y="299720"/>
                  </a:lnTo>
                  <a:lnTo>
                    <a:pt x="609600" y="299720"/>
                  </a:lnTo>
                  <a:lnTo>
                    <a:pt x="609600" y="302260"/>
                  </a:lnTo>
                  <a:close/>
                </a:path>
                <a:path w="610234" h="554989">
                  <a:moveTo>
                    <a:pt x="36957" y="364489"/>
                  </a:moveTo>
                  <a:lnTo>
                    <a:pt x="24879" y="364489"/>
                  </a:lnTo>
                  <a:lnTo>
                    <a:pt x="25514" y="363220"/>
                  </a:lnTo>
                  <a:lnTo>
                    <a:pt x="26314" y="363220"/>
                  </a:lnTo>
                  <a:lnTo>
                    <a:pt x="26784" y="361950"/>
                  </a:lnTo>
                  <a:lnTo>
                    <a:pt x="26708" y="327660"/>
                  </a:lnTo>
                  <a:lnTo>
                    <a:pt x="25514" y="326389"/>
                  </a:lnTo>
                  <a:lnTo>
                    <a:pt x="12319" y="325120"/>
                  </a:lnTo>
                  <a:lnTo>
                    <a:pt x="609600" y="325120"/>
                  </a:lnTo>
                  <a:lnTo>
                    <a:pt x="609600" y="327660"/>
                  </a:lnTo>
                  <a:lnTo>
                    <a:pt x="38633" y="327660"/>
                  </a:lnTo>
                  <a:lnTo>
                    <a:pt x="37985" y="328929"/>
                  </a:lnTo>
                  <a:lnTo>
                    <a:pt x="37350" y="328929"/>
                  </a:lnTo>
                  <a:lnTo>
                    <a:pt x="36957" y="330200"/>
                  </a:lnTo>
                  <a:lnTo>
                    <a:pt x="36957" y="364489"/>
                  </a:lnTo>
                  <a:close/>
                </a:path>
                <a:path w="610234" h="554989">
                  <a:moveTo>
                    <a:pt x="112775" y="373379"/>
                  </a:moveTo>
                  <a:lnTo>
                    <a:pt x="55473" y="373379"/>
                  </a:lnTo>
                  <a:lnTo>
                    <a:pt x="56108" y="372110"/>
                  </a:lnTo>
                  <a:lnTo>
                    <a:pt x="57467" y="372110"/>
                  </a:lnTo>
                  <a:lnTo>
                    <a:pt x="57937" y="370839"/>
                  </a:lnTo>
                  <a:lnTo>
                    <a:pt x="57937" y="331470"/>
                  </a:lnTo>
                  <a:lnTo>
                    <a:pt x="56743" y="328929"/>
                  </a:lnTo>
                  <a:lnTo>
                    <a:pt x="39585" y="327660"/>
                  </a:lnTo>
                  <a:lnTo>
                    <a:pt x="609600" y="327660"/>
                  </a:lnTo>
                  <a:lnTo>
                    <a:pt x="609600" y="328929"/>
                  </a:lnTo>
                  <a:lnTo>
                    <a:pt x="585927" y="328929"/>
                  </a:lnTo>
                  <a:lnTo>
                    <a:pt x="585050" y="330200"/>
                  </a:lnTo>
                  <a:lnTo>
                    <a:pt x="567004" y="330200"/>
                  </a:lnTo>
                  <a:lnTo>
                    <a:pt x="566331" y="331470"/>
                  </a:lnTo>
                  <a:lnTo>
                    <a:pt x="550392" y="331470"/>
                  </a:lnTo>
                  <a:lnTo>
                    <a:pt x="529882" y="332739"/>
                  </a:lnTo>
                  <a:lnTo>
                    <a:pt x="528218" y="334010"/>
                  </a:lnTo>
                  <a:lnTo>
                    <a:pt x="526872" y="335279"/>
                  </a:lnTo>
                  <a:lnTo>
                    <a:pt x="114528" y="335279"/>
                  </a:lnTo>
                  <a:lnTo>
                    <a:pt x="113182" y="336550"/>
                  </a:lnTo>
                  <a:lnTo>
                    <a:pt x="112775" y="337820"/>
                  </a:lnTo>
                  <a:lnTo>
                    <a:pt x="112775" y="373379"/>
                  </a:lnTo>
                  <a:close/>
                </a:path>
                <a:path w="610234" h="554989">
                  <a:moveTo>
                    <a:pt x="609600" y="377189"/>
                  </a:moveTo>
                  <a:lnTo>
                    <a:pt x="569468" y="377189"/>
                  </a:lnTo>
                  <a:lnTo>
                    <a:pt x="585838" y="373379"/>
                  </a:lnTo>
                  <a:lnTo>
                    <a:pt x="587349" y="373379"/>
                  </a:lnTo>
                  <a:lnTo>
                    <a:pt x="588467" y="372110"/>
                  </a:lnTo>
                  <a:lnTo>
                    <a:pt x="588467" y="331470"/>
                  </a:lnTo>
                  <a:lnTo>
                    <a:pt x="588060" y="331470"/>
                  </a:lnTo>
                  <a:lnTo>
                    <a:pt x="587425" y="330200"/>
                  </a:lnTo>
                  <a:lnTo>
                    <a:pt x="586790" y="330200"/>
                  </a:lnTo>
                  <a:lnTo>
                    <a:pt x="585927" y="328929"/>
                  </a:lnTo>
                  <a:lnTo>
                    <a:pt x="609600" y="328929"/>
                  </a:lnTo>
                  <a:lnTo>
                    <a:pt x="609600" y="377189"/>
                  </a:lnTo>
                  <a:close/>
                </a:path>
                <a:path w="610234" h="554989">
                  <a:moveTo>
                    <a:pt x="609600" y="384810"/>
                  </a:moveTo>
                  <a:lnTo>
                    <a:pt x="530682" y="384810"/>
                  </a:lnTo>
                  <a:lnTo>
                    <a:pt x="551192" y="379729"/>
                  </a:lnTo>
                  <a:lnTo>
                    <a:pt x="552703" y="379729"/>
                  </a:lnTo>
                  <a:lnTo>
                    <a:pt x="553808" y="378460"/>
                  </a:lnTo>
                  <a:lnTo>
                    <a:pt x="553808" y="334010"/>
                  </a:lnTo>
                  <a:lnTo>
                    <a:pt x="553415" y="334010"/>
                  </a:lnTo>
                  <a:lnTo>
                    <a:pt x="552780" y="332739"/>
                  </a:lnTo>
                  <a:lnTo>
                    <a:pt x="552145" y="332739"/>
                  </a:lnTo>
                  <a:lnTo>
                    <a:pt x="551268" y="331470"/>
                  </a:lnTo>
                  <a:lnTo>
                    <a:pt x="566331" y="331470"/>
                  </a:lnTo>
                  <a:lnTo>
                    <a:pt x="565658" y="332739"/>
                  </a:lnTo>
                  <a:lnTo>
                    <a:pt x="565658" y="374650"/>
                  </a:lnTo>
                  <a:lnTo>
                    <a:pt x="566051" y="375920"/>
                  </a:lnTo>
                  <a:lnTo>
                    <a:pt x="566851" y="375920"/>
                  </a:lnTo>
                  <a:lnTo>
                    <a:pt x="567397" y="377189"/>
                  </a:lnTo>
                  <a:lnTo>
                    <a:pt x="609600" y="377189"/>
                  </a:lnTo>
                  <a:lnTo>
                    <a:pt x="609600" y="384810"/>
                  </a:lnTo>
                  <a:close/>
                </a:path>
                <a:path w="610234" h="554989">
                  <a:moveTo>
                    <a:pt x="153390" y="394970"/>
                  </a:moveTo>
                  <a:lnTo>
                    <a:pt x="136778" y="394970"/>
                  </a:lnTo>
                  <a:lnTo>
                    <a:pt x="137579" y="393700"/>
                  </a:lnTo>
                  <a:lnTo>
                    <a:pt x="138061" y="392429"/>
                  </a:lnTo>
                  <a:lnTo>
                    <a:pt x="138061" y="339089"/>
                  </a:lnTo>
                  <a:lnTo>
                    <a:pt x="136778" y="337820"/>
                  </a:lnTo>
                  <a:lnTo>
                    <a:pt x="115404" y="335279"/>
                  </a:lnTo>
                  <a:lnTo>
                    <a:pt x="526872" y="335279"/>
                  </a:lnTo>
                  <a:lnTo>
                    <a:pt x="526872" y="336550"/>
                  </a:lnTo>
                  <a:lnTo>
                    <a:pt x="480377" y="336550"/>
                  </a:lnTo>
                  <a:lnTo>
                    <a:pt x="448898" y="339089"/>
                  </a:lnTo>
                  <a:lnTo>
                    <a:pt x="155143" y="339089"/>
                  </a:lnTo>
                  <a:lnTo>
                    <a:pt x="154432" y="340360"/>
                  </a:lnTo>
                  <a:lnTo>
                    <a:pt x="153797" y="340360"/>
                  </a:lnTo>
                  <a:lnTo>
                    <a:pt x="153390" y="341629"/>
                  </a:lnTo>
                  <a:lnTo>
                    <a:pt x="153390" y="394970"/>
                  </a:lnTo>
                  <a:close/>
                </a:path>
                <a:path w="610234" h="554989">
                  <a:moveTo>
                    <a:pt x="452806" y="487679"/>
                  </a:moveTo>
                  <a:lnTo>
                    <a:pt x="434517" y="487679"/>
                  </a:lnTo>
                  <a:lnTo>
                    <a:pt x="481723" y="469900"/>
                  </a:lnTo>
                  <a:lnTo>
                    <a:pt x="482917" y="469900"/>
                  </a:lnTo>
                  <a:lnTo>
                    <a:pt x="483793" y="468629"/>
                  </a:lnTo>
                  <a:lnTo>
                    <a:pt x="483793" y="339089"/>
                  </a:lnTo>
                  <a:lnTo>
                    <a:pt x="483387" y="337820"/>
                  </a:lnTo>
                  <a:lnTo>
                    <a:pt x="482752" y="337820"/>
                  </a:lnTo>
                  <a:lnTo>
                    <a:pt x="482117" y="336550"/>
                  </a:lnTo>
                  <a:lnTo>
                    <a:pt x="526872" y="336550"/>
                  </a:lnTo>
                  <a:lnTo>
                    <a:pt x="526872" y="382270"/>
                  </a:lnTo>
                  <a:lnTo>
                    <a:pt x="527342" y="383539"/>
                  </a:lnTo>
                  <a:lnTo>
                    <a:pt x="528612" y="383539"/>
                  </a:lnTo>
                  <a:lnTo>
                    <a:pt x="529336" y="384810"/>
                  </a:lnTo>
                  <a:lnTo>
                    <a:pt x="609600" y="384810"/>
                  </a:lnTo>
                  <a:lnTo>
                    <a:pt x="609600" y="425450"/>
                  </a:lnTo>
                  <a:lnTo>
                    <a:pt x="607136" y="429260"/>
                  </a:lnTo>
                  <a:lnTo>
                    <a:pt x="603402" y="430529"/>
                  </a:lnTo>
                  <a:lnTo>
                    <a:pt x="452806" y="487679"/>
                  </a:lnTo>
                  <a:close/>
                </a:path>
                <a:path w="610234" h="554989">
                  <a:moveTo>
                    <a:pt x="208470" y="407670"/>
                  </a:moveTo>
                  <a:lnTo>
                    <a:pt x="183832" y="407670"/>
                  </a:lnTo>
                  <a:lnTo>
                    <a:pt x="184632" y="406400"/>
                  </a:lnTo>
                  <a:lnTo>
                    <a:pt x="185102" y="406400"/>
                  </a:lnTo>
                  <a:lnTo>
                    <a:pt x="185102" y="342900"/>
                  </a:lnTo>
                  <a:lnTo>
                    <a:pt x="183832" y="341629"/>
                  </a:lnTo>
                  <a:lnTo>
                    <a:pt x="156019" y="339089"/>
                  </a:lnTo>
                  <a:lnTo>
                    <a:pt x="448898" y="339089"/>
                  </a:lnTo>
                  <a:lnTo>
                    <a:pt x="433158" y="340360"/>
                  </a:lnTo>
                  <a:lnTo>
                    <a:pt x="431495" y="340360"/>
                  </a:lnTo>
                  <a:lnTo>
                    <a:pt x="430225" y="341629"/>
                  </a:lnTo>
                  <a:lnTo>
                    <a:pt x="430225" y="342900"/>
                  </a:lnTo>
                  <a:lnTo>
                    <a:pt x="395173" y="342900"/>
                  </a:lnTo>
                  <a:lnTo>
                    <a:pt x="371593" y="344170"/>
                  </a:lnTo>
                  <a:lnTo>
                    <a:pt x="211099" y="344170"/>
                  </a:lnTo>
                  <a:lnTo>
                    <a:pt x="210223" y="345439"/>
                  </a:lnTo>
                  <a:lnTo>
                    <a:pt x="208876" y="345439"/>
                  </a:lnTo>
                  <a:lnTo>
                    <a:pt x="208470" y="346710"/>
                  </a:lnTo>
                  <a:lnTo>
                    <a:pt x="208470" y="407670"/>
                  </a:lnTo>
                  <a:close/>
                </a:path>
                <a:path w="610234" h="554989">
                  <a:moveTo>
                    <a:pt x="341276" y="529589"/>
                  </a:moveTo>
                  <a:lnTo>
                    <a:pt x="325780" y="529589"/>
                  </a:lnTo>
                  <a:lnTo>
                    <a:pt x="396519" y="502920"/>
                  </a:lnTo>
                  <a:lnTo>
                    <a:pt x="397713" y="501650"/>
                  </a:lnTo>
                  <a:lnTo>
                    <a:pt x="398513" y="500379"/>
                  </a:lnTo>
                  <a:lnTo>
                    <a:pt x="398589" y="344170"/>
                  </a:lnTo>
                  <a:lnTo>
                    <a:pt x="398195" y="344170"/>
                  </a:lnTo>
                  <a:lnTo>
                    <a:pt x="397560" y="342900"/>
                  </a:lnTo>
                  <a:lnTo>
                    <a:pt x="430225" y="342900"/>
                  </a:lnTo>
                  <a:lnTo>
                    <a:pt x="430225" y="486410"/>
                  </a:lnTo>
                  <a:lnTo>
                    <a:pt x="430695" y="486410"/>
                  </a:lnTo>
                  <a:lnTo>
                    <a:pt x="431571" y="487679"/>
                  </a:lnTo>
                  <a:lnTo>
                    <a:pt x="452806" y="487679"/>
                  </a:lnTo>
                  <a:lnTo>
                    <a:pt x="341276" y="529589"/>
                  </a:lnTo>
                  <a:close/>
                </a:path>
                <a:path w="610234" h="554989">
                  <a:moveTo>
                    <a:pt x="321487" y="426720"/>
                  </a:moveTo>
                  <a:lnTo>
                    <a:pt x="248297" y="426720"/>
                  </a:lnTo>
                  <a:lnTo>
                    <a:pt x="250126" y="425450"/>
                  </a:lnTo>
                  <a:lnTo>
                    <a:pt x="250520" y="424179"/>
                  </a:lnTo>
                  <a:lnTo>
                    <a:pt x="250520" y="349250"/>
                  </a:lnTo>
                  <a:lnTo>
                    <a:pt x="249250" y="347979"/>
                  </a:lnTo>
                  <a:lnTo>
                    <a:pt x="211099" y="344170"/>
                  </a:lnTo>
                  <a:lnTo>
                    <a:pt x="371593" y="344170"/>
                  </a:lnTo>
                  <a:lnTo>
                    <a:pt x="324434" y="346710"/>
                  </a:lnTo>
                  <a:lnTo>
                    <a:pt x="322770" y="346710"/>
                  </a:lnTo>
                  <a:lnTo>
                    <a:pt x="321487" y="349250"/>
                  </a:lnTo>
                  <a:lnTo>
                    <a:pt x="321487" y="426720"/>
                  </a:lnTo>
                  <a:close/>
                </a:path>
                <a:path w="610234" h="554989">
                  <a:moveTo>
                    <a:pt x="277063" y="554989"/>
                  </a:moveTo>
                  <a:lnTo>
                    <a:pt x="270941" y="554989"/>
                  </a:lnTo>
                  <a:lnTo>
                    <a:pt x="269113" y="553720"/>
                  </a:lnTo>
                  <a:lnTo>
                    <a:pt x="102844" y="462279"/>
                  </a:lnTo>
                  <a:lnTo>
                    <a:pt x="99745" y="461010"/>
                  </a:lnTo>
                  <a:lnTo>
                    <a:pt x="97840" y="458470"/>
                  </a:lnTo>
                  <a:lnTo>
                    <a:pt x="97840" y="436879"/>
                  </a:lnTo>
                  <a:lnTo>
                    <a:pt x="321487" y="436879"/>
                  </a:lnTo>
                  <a:lnTo>
                    <a:pt x="321487" y="527050"/>
                  </a:lnTo>
                  <a:lnTo>
                    <a:pt x="321970" y="528320"/>
                  </a:lnTo>
                  <a:lnTo>
                    <a:pt x="322846" y="528320"/>
                  </a:lnTo>
                  <a:lnTo>
                    <a:pt x="323405" y="529589"/>
                  </a:lnTo>
                  <a:lnTo>
                    <a:pt x="341276" y="529589"/>
                  </a:lnTo>
                  <a:lnTo>
                    <a:pt x="277063" y="553720"/>
                  </a:lnTo>
                  <a:lnTo>
                    <a:pt x="277063" y="554989"/>
                  </a:lnTo>
                  <a:close/>
                </a:path>
              </a:pathLst>
            </a:custGeom>
            <a:solidFill>
              <a:srgbClr val="92D050"/>
            </a:solidFill>
          </p:spPr>
          <p:txBody>
            <a:bodyPr wrap="square" lIns="0" tIns="0" rIns="0" bIns="0" rtlCol="0"/>
            <a:lstStyle/>
            <a:p>
              <a:endParaRPr>
                <a:solidFill>
                  <a:srgbClr val="7030A0"/>
                </a:solidFill>
              </a:endParaRPr>
            </a:p>
          </p:txBody>
        </p:sp>
        <p:pic>
          <p:nvPicPr>
            <p:cNvPr id="9" name="图片 8"/>
            <p:cNvPicPr>
              <a:picLocks noChangeAspect="1"/>
            </p:cNvPicPr>
            <p:nvPr/>
          </p:nvPicPr>
          <p:blipFill>
            <a:blip r:embed="rId2">
              <a:extLst>
                <a:ext uri="{BEBA8EAE-BF5A-486C-A8C5-ECC9F3942E4B}">
                  <a14:imgProps xmlns:a14="http://schemas.microsoft.com/office/drawing/2010/main">
                    <a14:imgLayer r:embed="rId3">
                      <a14:imgEffect>
                        <a14:backgroundRemoval t="5500" b="96000" l="154" r="98769">
                          <a14:foregroundMark x1="7538" y1="63750" x2="7538" y2="63750"/>
                          <a14:foregroundMark x1="2769" y1="65000" x2="2769" y2="65000"/>
                          <a14:foregroundMark x1="34154" y1="96000" x2="34154" y2="96000"/>
                          <a14:foregroundMark x1="94769" y1="30750" x2="94769" y2="30750"/>
                          <a14:foregroundMark x1="70923" y1="5500" x2="70923" y2="5500"/>
                          <a14:foregroundMark x1="98923" y1="32250" x2="98923" y2="32250"/>
                          <a14:foregroundMark x1="154" y1="66250" x2="154" y2="66250"/>
                        </a14:backgroundRemoval>
                      </a14:imgEffect>
                    </a14:imgLayer>
                  </a14:imgProps>
                </a:ext>
              </a:extLst>
            </a:blip>
            <a:stretch>
              <a:fillRect/>
            </a:stretch>
          </p:blipFill>
          <p:spPr>
            <a:xfrm>
              <a:off x="11685" y="7223"/>
              <a:ext cx="2226" cy="1370"/>
            </a:xfrm>
            <a:prstGeom prst="rect">
              <a:avLst/>
            </a:prstGeom>
          </p:spPr>
        </p:pic>
        <p:sp>
          <p:nvSpPr>
            <p:cNvPr id="11" name="矩形 10"/>
            <p:cNvSpPr/>
            <p:nvPr/>
          </p:nvSpPr>
          <p:spPr>
            <a:xfrm>
              <a:off x="1447" y="1456"/>
              <a:ext cx="8211" cy="746"/>
            </a:xfrm>
            <a:prstGeom prst="rect">
              <a:avLst/>
            </a:prstGeom>
            <a:solidFill>
              <a:srgbClr val="90B7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solidFill>
                    <a:schemeClr val="bg1"/>
                  </a:solidFill>
                  <a:latin typeface="微软雅黑" panose="020B0503020204020204" pitchFamily="34" charset="-122"/>
                  <a:ea typeface="微软雅黑" panose="020B0503020204020204" pitchFamily="34" charset="-122"/>
                </a:rPr>
                <a:t>文旅融合困境</a:t>
              </a:r>
            </a:p>
          </p:txBody>
        </p:sp>
        <p:sp>
          <p:nvSpPr>
            <p:cNvPr id="12" name="矩形 11"/>
            <p:cNvSpPr/>
            <p:nvPr/>
          </p:nvSpPr>
          <p:spPr>
            <a:xfrm>
              <a:off x="10026" y="1479"/>
              <a:ext cx="7566" cy="746"/>
            </a:xfrm>
            <a:prstGeom prst="rect">
              <a:avLst/>
            </a:prstGeom>
            <a:solidFill>
              <a:srgbClr val="41B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spc="300" dirty="0">
                  <a:latin typeface="微软雅黑" panose="020B0503020204020204" pitchFamily="34" charset="-122"/>
                  <a:ea typeface="微软雅黑" panose="020B0503020204020204" pitchFamily="34" charset="-122"/>
                </a:rPr>
                <a:t>融合解决思路</a:t>
              </a:r>
            </a:p>
          </p:txBody>
        </p:sp>
        <p:sp>
          <p:nvSpPr>
            <p:cNvPr id="13" name="矩形 12"/>
            <p:cNvSpPr/>
            <p:nvPr/>
          </p:nvSpPr>
          <p:spPr>
            <a:xfrm>
              <a:off x="1447" y="2306"/>
              <a:ext cx="8210" cy="4315"/>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7030A0"/>
                </a:solidFill>
              </a:endParaRPr>
            </a:p>
          </p:txBody>
        </p:sp>
        <p:sp>
          <p:nvSpPr>
            <p:cNvPr id="14" name="矩形 13"/>
            <p:cNvSpPr/>
            <p:nvPr/>
          </p:nvSpPr>
          <p:spPr>
            <a:xfrm>
              <a:off x="1446" y="2456"/>
              <a:ext cx="8021"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不同的文旅单位建设的数字平台烟囱效应突出</a:t>
              </a:r>
            </a:p>
          </p:txBody>
        </p:sp>
        <p:sp>
          <p:nvSpPr>
            <p:cNvPr id="15" name="矩形 14"/>
            <p:cNvSpPr/>
            <p:nvPr/>
          </p:nvSpPr>
          <p:spPr>
            <a:xfrm>
              <a:off x="1635" y="3265"/>
              <a:ext cx="7698"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不同数字平台标准不统一，</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协调及</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融合对接难度大</a:t>
              </a:r>
            </a:p>
          </p:txBody>
        </p:sp>
        <p:sp>
          <p:nvSpPr>
            <p:cNvPr id="16" name="矩形 15"/>
            <p:cNvSpPr/>
            <p:nvPr/>
          </p:nvSpPr>
          <p:spPr>
            <a:xfrm>
              <a:off x="1559" y="5848"/>
              <a:ext cx="7953"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全市重新推倒规划在时间和资金成本上不允许</a:t>
              </a:r>
            </a:p>
          </p:txBody>
        </p:sp>
        <p:sp>
          <p:nvSpPr>
            <p:cNvPr id="17" name="矩形 16"/>
            <p:cNvSpPr/>
            <p:nvPr/>
          </p:nvSpPr>
          <p:spPr>
            <a:xfrm>
              <a:off x="1503" y="4079"/>
              <a:ext cx="8119"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机构与机构间，</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部门与部门，重复建设很难察觉</a:t>
              </a:r>
            </a:p>
          </p:txBody>
        </p:sp>
        <p:sp>
          <p:nvSpPr>
            <p:cNvPr id="18" name="矩形 17"/>
            <p:cNvSpPr/>
            <p:nvPr/>
          </p:nvSpPr>
          <p:spPr>
            <a:xfrm>
              <a:off x="1559" y="4957"/>
              <a:ext cx="8008"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平台孤岛造成的困境，严重阻碍文旅生态融合发展</a:t>
              </a:r>
            </a:p>
          </p:txBody>
        </p:sp>
        <p:sp>
          <p:nvSpPr>
            <p:cNvPr id="19" name="矩形 18"/>
            <p:cNvSpPr/>
            <p:nvPr/>
          </p:nvSpPr>
          <p:spPr>
            <a:xfrm>
              <a:off x="10027" y="2294"/>
              <a:ext cx="7564" cy="43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10023" y="2489"/>
              <a:ext cx="7549"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从文旅局顶层设计规划，分阶段逐步建设</a:t>
              </a:r>
            </a:p>
          </p:txBody>
        </p:sp>
        <p:sp>
          <p:nvSpPr>
            <p:cNvPr id="21" name="矩形 20"/>
            <p:cNvSpPr/>
            <p:nvPr/>
          </p:nvSpPr>
          <p:spPr>
            <a:xfrm>
              <a:off x="10063" y="3283"/>
              <a:ext cx="7510" cy="531"/>
            </a:xfrm>
            <a:prstGeom prst="rect">
              <a:avLst/>
            </a:prstGeom>
          </p:spPr>
          <p:txBody>
            <a:bodyPr wrap="square">
              <a:spAutoFit/>
            </a:bodyPr>
            <a:lstStyle/>
            <a:p>
              <a:pPr algn="ct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搭建全市标准</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统一技术</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rPr>
                <a:t>中台作为整合底座</a:t>
              </a:r>
            </a:p>
          </p:txBody>
        </p:sp>
        <p:sp>
          <p:nvSpPr>
            <p:cNvPr id="22" name="矩形 21"/>
            <p:cNvSpPr/>
            <p:nvPr/>
          </p:nvSpPr>
          <p:spPr>
            <a:xfrm>
              <a:off x="10107" y="4147"/>
              <a:ext cx="7484" cy="531"/>
            </a:xfrm>
            <a:prstGeom prst="rect">
              <a:avLst/>
            </a:prstGeom>
          </p:spPr>
          <p:txBody>
            <a:bodyPr wrap="square">
              <a:spAutoFit/>
            </a:bodyPr>
            <a:lstStyle/>
            <a:p>
              <a:pPr lvl="0" algn="ctr">
                <a:buClrTx/>
                <a:buSzTx/>
                <a:buFontTx/>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全市统一规划数据、业务、用户等中台底座</a:t>
              </a:r>
            </a:p>
          </p:txBody>
        </p:sp>
        <p:sp>
          <p:nvSpPr>
            <p:cNvPr id="23" name="矩形 22"/>
            <p:cNvSpPr/>
            <p:nvPr/>
          </p:nvSpPr>
          <p:spPr>
            <a:xfrm>
              <a:off x="10070" y="4965"/>
              <a:ext cx="7523" cy="531"/>
            </a:xfrm>
            <a:prstGeom prst="rect">
              <a:avLst/>
            </a:prstGeom>
          </p:spPr>
          <p:txBody>
            <a:bodyPr wrap="square">
              <a:spAutoFit/>
            </a:bodyPr>
            <a:lstStyle/>
            <a:p>
              <a:pPr lvl="0" algn="ctr">
                <a:buClrTx/>
                <a:buSzTx/>
                <a:buFontTx/>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将各部门各机构共性系统与核心业务系统分开建设</a:t>
              </a:r>
            </a:p>
          </p:txBody>
        </p:sp>
        <p:sp>
          <p:nvSpPr>
            <p:cNvPr id="25" name="矩形 24"/>
            <p:cNvSpPr/>
            <p:nvPr/>
          </p:nvSpPr>
          <p:spPr>
            <a:xfrm>
              <a:off x="10069" y="5860"/>
              <a:ext cx="7504" cy="531"/>
            </a:xfrm>
            <a:prstGeom prst="rect">
              <a:avLst/>
            </a:prstGeom>
          </p:spPr>
          <p:txBody>
            <a:bodyPr wrap="square">
              <a:spAutoFit/>
            </a:bodyPr>
            <a:lstStyle/>
            <a:p>
              <a:pPr lvl="0" algn="ctr">
                <a:buClrTx/>
                <a:buSzTx/>
                <a:buFontTx/>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sym typeface="+mn-ea"/>
                </a:rPr>
                <a:t>基于中台技术标准，分阶段持续推动文旅生态融合</a:t>
              </a:r>
            </a:p>
          </p:txBody>
        </p:sp>
        <p:cxnSp>
          <p:nvCxnSpPr>
            <p:cNvPr id="27" name="直接连接符 26"/>
            <p:cNvCxnSpPr/>
            <p:nvPr/>
          </p:nvCxnSpPr>
          <p:spPr>
            <a:xfrm flipV="1">
              <a:off x="10030" y="3036"/>
              <a:ext cx="7559" cy="43"/>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32" name="图片 31"/>
            <p:cNvPicPr>
              <a:picLocks noChangeAspect="1"/>
            </p:cNvPicPr>
            <p:nvPr/>
          </p:nvPicPr>
          <p:blipFill>
            <a:blip r:embed="rId4">
              <a:extLst>
                <a:ext uri="{BEBA8EAE-BF5A-486C-A8C5-ECC9F3942E4B}">
                  <a14:imgProps xmlns:a14="http://schemas.microsoft.com/office/drawing/2010/main">
                    <a14:imgLayer r:embed="rId5">
                      <a14:imgEffect>
                        <a14:backgroundRemoval t="9600" b="94400" l="8989" r="94382">
                          <a14:foregroundMark x1="26966" y1="92800" x2="26966" y2="92800"/>
                          <a14:foregroundMark x1="50562" y1="84800" x2="50562" y2="84800"/>
                          <a14:foregroundMark x1="53933" y1="89600" x2="53933" y2="89600"/>
                          <a14:foregroundMark x1="53933" y1="94400" x2="53933" y2="94400"/>
                          <a14:foregroundMark x1="87640" y1="81600" x2="87640" y2="81600"/>
                          <a14:foregroundMark x1="94382" y1="41600" x2="94382" y2="41600"/>
                        </a14:backgroundRemoval>
                      </a14:imgEffect>
                    </a14:imgLayer>
                  </a14:imgProps>
                </a:ext>
              </a:extLst>
            </a:blip>
            <a:stretch>
              <a:fillRect/>
            </a:stretch>
          </p:blipFill>
          <p:spPr>
            <a:xfrm>
              <a:off x="15105" y="7046"/>
              <a:ext cx="1669" cy="1508"/>
            </a:xfrm>
            <a:prstGeom prst="rect">
              <a:avLst/>
            </a:prstGeom>
          </p:spPr>
        </p:pic>
        <p:sp>
          <p:nvSpPr>
            <p:cNvPr id="50" name="object 50"/>
            <p:cNvSpPr txBox="1"/>
            <p:nvPr/>
          </p:nvSpPr>
          <p:spPr>
            <a:xfrm>
              <a:off x="2522" y="8554"/>
              <a:ext cx="1648" cy="456"/>
            </a:xfrm>
            <a:prstGeom prst="rect">
              <a:avLst/>
            </a:prstGeom>
          </p:spPr>
          <p:txBody>
            <a:bodyPr vert="horz" wrap="square" lIns="0" tIns="12700" rIns="0" bIns="0" rtlCol="0">
              <a:spAutoFit/>
            </a:bodyPr>
            <a:lstStyle/>
            <a:p>
              <a:pPr marL="12700">
                <a:lnSpc>
                  <a:spcPct val="100000"/>
                </a:lnSpc>
                <a:spcBef>
                  <a:spcPts val="100"/>
                </a:spcBef>
              </a:pPr>
              <a:r>
                <a:rPr lang="en-US" altLang="zh-CN" sz="1800" dirty="0">
                  <a:solidFill>
                    <a:srgbClr val="7030A0"/>
                  </a:solidFill>
                  <a:latin typeface="黑体" panose="02010609060101010101" charset="-122"/>
                  <a:cs typeface="黑体" panose="02010609060101010101" charset="-122"/>
                </a:rPr>
                <a:t>  </a:t>
              </a:r>
              <a:r>
                <a:rPr lang="zh-CN" sz="1800" dirty="0">
                  <a:solidFill>
                    <a:schemeClr val="bg2">
                      <a:lumMod val="25000"/>
                    </a:schemeClr>
                  </a:solidFill>
                  <a:latin typeface="黑体" panose="02010609060101010101" charset="-122"/>
                  <a:cs typeface="黑体" panose="02010609060101010101" charset="-122"/>
                </a:rPr>
                <a:t>图书馆</a:t>
              </a:r>
              <a:endParaRPr sz="1800" dirty="0">
                <a:solidFill>
                  <a:schemeClr val="bg2">
                    <a:lumMod val="25000"/>
                  </a:schemeClr>
                </a:solidFill>
                <a:latin typeface="黑体" panose="02010609060101010101" charset="-122"/>
                <a:cs typeface="黑体" panose="02010609060101010101" charset="-122"/>
              </a:endParaRPr>
            </a:p>
          </p:txBody>
        </p:sp>
        <p:sp>
          <p:nvSpPr>
            <p:cNvPr id="33" name="object 50"/>
            <p:cNvSpPr txBox="1"/>
            <p:nvPr/>
          </p:nvSpPr>
          <p:spPr>
            <a:xfrm>
              <a:off x="5567" y="8554"/>
              <a:ext cx="1648" cy="456"/>
            </a:xfrm>
            <a:prstGeom prst="rect">
              <a:avLst/>
            </a:prstGeom>
          </p:spPr>
          <p:txBody>
            <a:bodyPr vert="horz" wrap="square" lIns="0" tIns="12700" rIns="0" bIns="0" rtlCol="0">
              <a:spAutoFit/>
            </a:bodyPr>
            <a:lstStyle/>
            <a:p>
              <a:pPr marL="12700">
                <a:lnSpc>
                  <a:spcPct val="100000"/>
                </a:lnSpc>
                <a:spcBef>
                  <a:spcPts val="100"/>
                </a:spcBef>
              </a:pPr>
              <a:r>
                <a:rPr lang="en-US" altLang="zh-CN" sz="1800" dirty="0">
                  <a:solidFill>
                    <a:srgbClr val="7030A0"/>
                  </a:solidFill>
                  <a:latin typeface="黑体" panose="02010609060101010101" charset="-122"/>
                  <a:cs typeface="黑体" panose="02010609060101010101" charset="-122"/>
                </a:rPr>
                <a:t>  </a:t>
              </a:r>
              <a:r>
                <a:rPr lang="zh-CN" sz="1800" dirty="0">
                  <a:solidFill>
                    <a:schemeClr val="bg2">
                      <a:lumMod val="25000"/>
                    </a:schemeClr>
                  </a:solidFill>
                  <a:latin typeface="黑体" panose="02010609060101010101" charset="-122"/>
                  <a:cs typeface="黑体" panose="02010609060101010101" charset="-122"/>
                </a:rPr>
                <a:t>博物馆</a:t>
              </a:r>
              <a:endParaRPr sz="1800" dirty="0">
                <a:solidFill>
                  <a:schemeClr val="bg2">
                    <a:lumMod val="25000"/>
                  </a:schemeClr>
                </a:solidFill>
                <a:latin typeface="黑体" panose="02010609060101010101" charset="-122"/>
                <a:cs typeface="黑体" panose="02010609060101010101" charset="-122"/>
              </a:endParaRPr>
            </a:p>
          </p:txBody>
        </p:sp>
        <p:sp>
          <p:nvSpPr>
            <p:cNvPr id="26" name="object 50"/>
            <p:cNvSpPr txBox="1"/>
            <p:nvPr/>
          </p:nvSpPr>
          <p:spPr>
            <a:xfrm>
              <a:off x="8613" y="8554"/>
              <a:ext cx="1648" cy="456"/>
            </a:xfrm>
            <a:prstGeom prst="rect">
              <a:avLst/>
            </a:prstGeom>
          </p:spPr>
          <p:txBody>
            <a:bodyPr vert="horz" wrap="square" lIns="0" tIns="12700" rIns="0" bIns="0" rtlCol="0">
              <a:spAutoFit/>
            </a:bodyPr>
            <a:lstStyle/>
            <a:p>
              <a:pPr marL="12700">
                <a:lnSpc>
                  <a:spcPct val="100000"/>
                </a:lnSpc>
                <a:spcBef>
                  <a:spcPts val="100"/>
                </a:spcBef>
              </a:pPr>
              <a:r>
                <a:rPr lang="en-US" altLang="zh-CN" sz="1800" dirty="0">
                  <a:solidFill>
                    <a:srgbClr val="7030A0"/>
                  </a:solidFill>
                  <a:latin typeface="黑体" panose="02010609060101010101" charset="-122"/>
                  <a:cs typeface="黑体" panose="02010609060101010101" charset="-122"/>
                </a:rPr>
                <a:t>  </a:t>
              </a:r>
              <a:r>
                <a:rPr lang="zh-CN" sz="1800" dirty="0">
                  <a:solidFill>
                    <a:schemeClr val="bg2">
                      <a:lumMod val="25000"/>
                    </a:schemeClr>
                  </a:solidFill>
                  <a:latin typeface="黑体" panose="02010609060101010101" charset="-122"/>
                  <a:cs typeface="黑体" panose="02010609060101010101" charset="-122"/>
                </a:rPr>
                <a:t>文化馆</a:t>
              </a:r>
              <a:endParaRPr sz="1800" dirty="0">
                <a:solidFill>
                  <a:schemeClr val="bg2">
                    <a:lumMod val="25000"/>
                  </a:schemeClr>
                </a:solidFill>
                <a:latin typeface="黑体" panose="02010609060101010101" charset="-122"/>
                <a:cs typeface="黑体" panose="02010609060101010101" charset="-122"/>
              </a:endParaRPr>
            </a:p>
          </p:txBody>
        </p:sp>
        <p:sp>
          <p:nvSpPr>
            <p:cNvPr id="35" name="object 50"/>
            <p:cNvSpPr txBox="1"/>
            <p:nvPr/>
          </p:nvSpPr>
          <p:spPr>
            <a:xfrm>
              <a:off x="11870" y="8611"/>
              <a:ext cx="1648" cy="456"/>
            </a:xfrm>
            <a:prstGeom prst="rect">
              <a:avLst/>
            </a:prstGeom>
          </p:spPr>
          <p:txBody>
            <a:bodyPr vert="horz" wrap="square" lIns="0" tIns="12700" rIns="0" bIns="0" rtlCol="0">
              <a:spAutoFit/>
            </a:bodyPr>
            <a:lstStyle/>
            <a:p>
              <a:pPr marL="12700">
                <a:lnSpc>
                  <a:spcPct val="100000"/>
                </a:lnSpc>
                <a:spcBef>
                  <a:spcPts val="100"/>
                </a:spcBef>
              </a:pPr>
              <a:r>
                <a:rPr lang="en-US" altLang="zh-CN" sz="1800" dirty="0">
                  <a:solidFill>
                    <a:srgbClr val="7030A0"/>
                  </a:solidFill>
                  <a:latin typeface="黑体" panose="02010609060101010101" charset="-122"/>
                  <a:cs typeface="黑体" panose="02010609060101010101" charset="-122"/>
                </a:rPr>
                <a:t>  </a:t>
              </a:r>
              <a:r>
                <a:rPr lang="zh-CN" sz="1800" dirty="0">
                  <a:solidFill>
                    <a:schemeClr val="bg2">
                      <a:lumMod val="25000"/>
                    </a:schemeClr>
                  </a:solidFill>
                  <a:latin typeface="黑体" panose="02010609060101010101" charset="-122"/>
                  <a:cs typeface="黑体" panose="02010609060101010101" charset="-122"/>
                </a:rPr>
                <a:t>体育馆</a:t>
              </a:r>
              <a:endParaRPr sz="1800" dirty="0">
                <a:solidFill>
                  <a:schemeClr val="bg2">
                    <a:lumMod val="25000"/>
                  </a:schemeClr>
                </a:solidFill>
                <a:latin typeface="黑体" panose="02010609060101010101" charset="-122"/>
                <a:cs typeface="黑体" panose="02010609060101010101" charset="-122"/>
              </a:endParaRPr>
            </a:p>
          </p:txBody>
        </p:sp>
        <p:sp>
          <p:nvSpPr>
            <p:cNvPr id="36" name="object 50"/>
            <p:cNvSpPr txBox="1"/>
            <p:nvPr/>
          </p:nvSpPr>
          <p:spPr>
            <a:xfrm>
              <a:off x="15080" y="8593"/>
              <a:ext cx="1648" cy="456"/>
            </a:xfrm>
            <a:prstGeom prst="rect">
              <a:avLst/>
            </a:prstGeom>
          </p:spPr>
          <p:txBody>
            <a:bodyPr vert="horz" wrap="square" lIns="0" tIns="12700" rIns="0" bIns="0" rtlCol="0">
              <a:spAutoFit/>
            </a:bodyPr>
            <a:lstStyle/>
            <a:p>
              <a:pPr marL="12700">
                <a:lnSpc>
                  <a:spcPct val="100000"/>
                </a:lnSpc>
                <a:spcBef>
                  <a:spcPts val="100"/>
                </a:spcBef>
              </a:pPr>
              <a:r>
                <a:rPr lang="en-US" altLang="zh-CN" sz="1800" dirty="0">
                  <a:solidFill>
                    <a:srgbClr val="7030A0"/>
                  </a:solidFill>
                  <a:latin typeface="黑体" panose="02010609060101010101" charset="-122"/>
                  <a:cs typeface="黑体" panose="02010609060101010101" charset="-122"/>
                </a:rPr>
                <a:t> </a:t>
              </a:r>
              <a:r>
                <a:rPr lang="zh-CN" altLang="en-US" sz="1800" dirty="0">
                  <a:solidFill>
                    <a:schemeClr val="bg2">
                      <a:lumMod val="25000"/>
                    </a:schemeClr>
                  </a:solidFill>
                  <a:latin typeface="黑体" panose="02010609060101010101" charset="-122"/>
                  <a:cs typeface="黑体" panose="02010609060101010101" charset="-122"/>
                </a:rPr>
                <a:t>景区</a:t>
              </a:r>
              <a:r>
                <a:rPr lang="zh-CN" sz="1800" dirty="0">
                  <a:solidFill>
                    <a:schemeClr val="bg2">
                      <a:lumMod val="25000"/>
                    </a:schemeClr>
                  </a:solidFill>
                  <a:latin typeface="黑体" panose="02010609060101010101" charset="-122"/>
                  <a:cs typeface="黑体" panose="02010609060101010101" charset="-122"/>
                </a:rPr>
                <a:t>景点</a:t>
              </a:r>
              <a:endParaRPr lang="zh-CN" altLang="en-US" sz="1800" dirty="0">
                <a:solidFill>
                  <a:schemeClr val="bg2">
                    <a:lumMod val="25000"/>
                  </a:schemeClr>
                </a:solidFill>
                <a:latin typeface="黑体" panose="02010609060101010101" charset="-122"/>
                <a:cs typeface="黑体" panose="02010609060101010101" charset="-122"/>
              </a:endParaRPr>
            </a:p>
          </p:txBody>
        </p:sp>
      </p:grpSp>
      <p:cxnSp>
        <p:nvCxnSpPr>
          <p:cNvPr id="28" name="直接连接符 27"/>
          <p:cNvCxnSpPr/>
          <p:nvPr/>
        </p:nvCxnSpPr>
        <p:spPr>
          <a:xfrm flipV="1">
            <a:off x="6369050" y="2137410"/>
            <a:ext cx="4799965" cy="2730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6395085" y="3257550"/>
            <a:ext cx="4799965" cy="2730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6369050" y="3776980"/>
            <a:ext cx="4799965" cy="2730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V="1">
            <a:off x="6369050" y="4300855"/>
            <a:ext cx="4799965" cy="2730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934720" y="2164715"/>
            <a:ext cx="5201285" cy="889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6369050" y="2732405"/>
            <a:ext cx="4799965" cy="2730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927735" y="3284855"/>
            <a:ext cx="5201285" cy="889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927735" y="2732405"/>
            <a:ext cx="5201285" cy="889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27735" y="3795395"/>
            <a:ext cx="5201285" cy="889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941070" y="4328160"/>
            <a:ext cx="5201285" cy="889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0" y="736512"/>
            <a:ext cx="8553450" cy="5384800"/>
          </a:xfrm>
          <a:prstGeom prst="rect">
            <a:avLst/>
          </a:prstGeom>
          <a:noFill/>
        </p:spPr>
        <p:txBody>
          <a:bodyPr wrap="square" rtlCol="0">
            <a:spAutoFit/>
          </a:bodyPr>
          <a:lstStyle/>
          <a:p>
            <a:r>
              <a:rPr lang="en-US" altLang="zh-CN" sz="34400" dirty="0">
                <a:solidFill>
                  <a:srgbClr val="EFEFEF"/>
                </a:solidFill>
                <a:latin typeface="Bahnschrift SemiCondensed" panose="020B0502040204020203" pitchFamily="34" charset="0"/>
              </a:rPr>
              <a:t> 03</a:t>
            </a:r>
            <a:endParaRPr lang="zh-CN" altLang="en-US" sz="34400" dirty="0">
              <a:solidFill>
                <a:srgbClr val="EFEFEF"/>
              </a:solidFill>
              <a:latin typeface="Bahnschrift SemiCondensed" panose="020B0502040204020203" pitchFamily="34" charset="0"/>
            </a:endParaRPr>
          </a:p>
        </p:txBody>
      </p:sp>
      <p:sp>
        <p:nvSpPr>
          <p:cNvPr id="9" name="矩形 8"/>
          <p:cNvSpPr/>
          <p:nvPr/>
        </p:nvSpPr>
        <p:spPr>
          <a:xfrm flipV="1">
            <a:off x="6295133" y="2419485"/>
            <a:ext cx="3357639" cy="609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lumMod val="75000"/>
                </a:schemeClr>
              </a:solidFill>
            </a:endParaRPr>
          </a:p>
        </p:txBody>
      </p:sp>
      <p:sp>
        <p:nvSpPr>
          <p:cNvPr id="12" name="文本框 11"/>
          <p:cNvSpPr txBox="1"/>
          <p:nvPr/>
        </p:nvSpPr>
        <p:spPr>
          <a:xfrm>
            <a:off x="6185803" y="3133647"/>
            <a:ext cx="4338140" cy="706755"/>
          </a:xfrm>
          <a:prstGeom prst="rect">
            <a:avLst/>
          </a:prstGeom>
          <a:solidFill>
            <a:schemeClr val="bg1"/>
          </a:solidFill>
        </p:spPr>
        <p:txBody>
          <a:bodyPr wrap="square" rtlCol="0">
            <a:spAutoFit/>
          </a:bodyPr>
          <a:lstStyle>
            <a:defPPr>
              <a:defRPr lang="zh-CN"/>
            </a:defPPr>
            <a:lvl1pPr algn="r">
              <a:defRPr sz="2800" b="1">
                <a:solidFill>
                  <a:srgbClr val="003B7F"/>
                </a:solidFill>
                <a:cs typeface="+mn-ea"/>
              </a:defRPr>
            </a:lvl1pPr>
          </a:lstStyle>
          <a:p>
            <a:pPr algn="l"/>
            <a:r>
              <a:rPr kumimoji="1" lang="zh-CN" altLang="en-US" sz="4000"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a:t>
            </a:r>
          </a:p>
        </p:txBody>
      </p:sp>
      <p:sp>
        <p:nvSpPr>
          <p:cNvPr id="13" name="文本框 12"/>
          <p:cNvSpPr txBox="1"/>
          <p:nvPr/>
        </p:nvSpPr>
        <p:spPr>
          <a:xfrm>
            <a:off x="6084250" y="2480192"/>
            <a:ext cx="3780790" cy="931545"/>
          </a:xfrm>
          <a:prstGeom prst="rect">
            <a:avLst/>
          </a:prstGeom>
          <a:noFill/>
        </p:spPr>
        <p:txBody>
          <a:bodyPr wrap="none" lIns="193584" tIns="96792" rIns="193584" bIns="96792" rtlCol="0">
            <a:spAutoFit/>
          </a:bodyPr>
          <a:lstStyle/>
          <a:p>
            <a:pPr algn="dist"/>
            <a:r>
              <a:rPr kumimoji="1" lang="en-US" sz="2400" kern="1400" spc="105">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Solution </a:t>
            </a:r>
            <a:r>
              <a:rPr kumimoji="1" lang="en-US" altLang="zh-CN" sz="2400" kern="1400" spc="105">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Introduction</a:t>
            </a:r>
            <a:endParaRPr kumimoji="1" lang="zh-CN" alt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dist"/>
            <a:endParaRPr kumimoji="1" 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Rectangle 6"/>
          <p:cNvSpPr>
            <a:spLocks noChangeArrowheads="1"/>
          </p:cNvSpPr>
          <p:nvPr/>
        </p:nvSpPr>
        <p:spPr bwMode="auto">
          <a:xfrm>
            <a:off x="6220203" y="4453262"/>
            <a:ext cx="2421173" cy="36830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algn="l">
              <a:buClrTx/>
              <a:buSzTx/>
              <a:buFont typeface="Wingdings" panose="05000000000000000000" pitchFamily="2" charset="2"/>
              <a:buChar char="n"/>
            </a:pPr>
            <a:r>
              <a:rPr lang="zh-CN" altLang="en-US" dirty="0">
                <a:solidFill>
                  <a:schemeClr val="accent4">
                    <a:lumMod val="75000"/>
                  </a:schemeClr>
                </a:solidFill>
                <a:latin typeface="微软雅黑" panose="020B0503020204020204" pitchFamily="34" charset="-122"/>
                <a:ea typeface="微软雅黑" panose="020B0503020204020204" pitchFamily="34" charset="-122"/>
                <a:sym typeface="+mn-ea"/>
              </a:rPr>
              <a:t>文旅融合意义</a:t>
            </a:r>
          </a:p>
        </p:txBody>
      </p:sp>
      <p:sp>
        <p:nvSpPr>
          <p:cNvPr id="8" name="矩形 7"/>
          <p:cNvSpPr/>
          <p:nvPr/>
        </p:nvSpPr>
        <p:spPr bwMode="auto">
          <a:xfrm>
            <a:off x="6220203" y="4019848"/>
            <a:ext cx="1840230" cy="36830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algn="l">
              <a:buClrTx/>
              <a:buSzTx/>
              <a:buFont typeface="Wingdings" panose="05000000000000000000" pitchFamily="2" charset="2"/>
              <a:buChar char="n"/>
            </a:pPr>
            <a:r>
              <a:rPr lang="zh-CN" altLang="en-US" dirty="0">
                <a:solidFill>
                  <a:schemeClr val="accent4">
                    <a:lumMod val="75000"/>
                  </a:schemeClr>
                </a:solidFill>
                <a:latin typeface="微软雅黑" panose="020B0503020204020204" pitchFamily="34" charset="-122"/>
                <a:ea typeface="微软雅黑" panose="020B0503020204020204" pitchFamily="34" charset="-122"/>
                <a:sym typeface="+mn-ea"/>
              </a:rPr>
              <a:t>文旅融合思路</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p:cNvSpPr/>
          <p:nvPr/>
        </p:nvSpPr>
        <p:spPr>
          <a:xfrm>
            <a:off x="2556953" y="4423393"/>
            <a:ext cx="1500219" cy="1468138"/>
          </a:xfrm>
          <a:prstGeom prst="ellipse">
            <a:avLst/>
          </a:prstGeom>
          <a:solidFill>
            <a:srgbClr val="D58837"/>
          </a:solidFill>
          <a:ln>
            <a:noFill/>
          </a:ln>
          <a:effectLst>
            <a:outerShdw blurRad="50800" dist="38100" dir="5400000" algn="t" rotWithShape="0">
              <a:prstClr val="black">
                <a:alpha val="40000"/>
              </a:prstClr>
            </a:outerShdw>
          </a:effectLst>
        </p:spPr>
        <p:txBody>
          <a:bodyPr rtlCol="0" anchor="ctr"/>
          <a:lstStyle/>
          <a:p>
            <a:pPr algn="ctr"/>
            <a:endParaRPr lang="zh-CN" altLang="en-US">
              <a:solidFill>
                <a:schemeClr val="accent2">
                  <a:lumMod val="40000"/>
                  <a:lumOff val="60000"/>
                </a:schemeClr>
              </a:solidFill>
            </a:endParaRPr>
          </a:p>
        </p:txBody>
      </p:sp>
      <p:pic>
        <p:nvPicPr>
          <p:cNvPr id="16" name="图片 15"/>
          <p:cNvPicPr>
            <a:picLocks noChangeAspect="1"/>
          </p:cNvPicPr>
          <p:nvPr/>
        </p:nvPicPr>
        <p:blipFill>
          <a:blip r:embed="rId3"/>
          <a:stretch>
            <a:fillRect/>
          </a:stretch>
        </p:blipFill>
        <p:spPr>
          <a:xfrm>
            <a:off x="5764363" y="5514420"/>
            <a:ext cx="774065" cy="842010"/>
          </a:xfrm>
          <a:prstGeom prst="rect">
            <a:avLst/>
          </a:prstGeom>
        </p:spPr>
      </p:pic>
      <p:sp>
        <p:nvSpPr>
          <p:cNvPr id="2" name="矩形 1"/>
          <p:cNvSpPr/>
          <p:nvPr/>
        </p:nvSpPr>
        <p:spPr>
          <a:xfrm>
            <a:off x="274955" y="346075"/>
            <a:ext cx="10792460" cy="64516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文旅融合思路：</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搭建三位一体中台整合底座，从数据库层整合原有平台</a:t>
            </a:r>
            <a:endParaRPr lang="zh-CN" altLang="en-US"/>
          </a:p>
          <a:p>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矩形 44"/>
          <p:cNvSpPr/>
          <p:nvPr/>
        </p:nvSpPr>
        <p:spPr>
          <a:xfrm>
            <a:off x="2623167" y="4651207"/>
            <a:ext cx="1367790" cy="1009650"/>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rtlCol="0" anchor="ctr">
            <a:noAutofit/>
          </a:bodyPr>
          <a:lstStyle/>
          <a:p>
            <a:pPr lvl="0" algn="ctr">
              <a:buClrTx/>
              <a:buSzTx/>
              <a:buFontTx/>
            </a:pPr>
            <a:r>
              <a:rPr lang="zh-CN" altLang="en-US">
                <a:solidFill>
                  <a:schemeClr val="bg1"/>
                </a:solidFill>
                <a:sym typeface="+mn-ea"/>
              </a:rPr>
              <a:t>管理端</a:t>
            </a:r>
          </a:p>
          <a:p>
            <a:pPr lvl="0" algn="ctr">
              <a:buClrTx/>
              <a:buSzTx/>
              <a:buFontTx/>
            </a:pPr>
            <a:r>
              <a:rPr lang="zh-CN" altLang="en-US">
                <a:solidFill>
                  <a:schemeClr val="bg1"/>
                </a:solidFill>
                <a:sym typeface="+mn-ea"/>
              </a:rPr>
              <a:t>松散耦合</a:t>
            </a:r>
          </a:p>
        </p:txBody>
      </p:sp>
      <p:grpSp>
        <p:nvGrpSpPr>
          <p:cNvPr id="7" name="组合 6"/>
          <p:cNvGrpSpPr/>
          <p:nvPr/>
        </p:nvGrpSpPr>
        <p:grpSpPr>
          <a:xfrm>
            <a:off x="1607808" y="1728473"/>
            <a:ext cx="1144856" cy="1144856"/>
            <a:chOff x="1607808" y="1728473"/>
            <a:chExt cx="1260000" cy="1260000"/>
          </a:xfrm>
          <a:effectLst>
            <a:outerShdw blurRad="50800" dist="38100" dir="5400000" algn="t" rotWithShape="0">
              <a:prstClr val="black">
                <a:alpha val="40000"/>
              </a:prstClr>
            </a:outerShdw>
          </a:effectLst>
        </p:grpSpPr>
        <p:sp>
          <p:nvSpPr>
            <p:cNvPr id="4" name="椭圆 3"/>
            <p:cNvSpPr/>
            <p:nvPr/>
          </p:nvSpPr>
          <p:spPr>
            <a:xfrm>
              <a:off x="1607808" y="1728473"/>
              <a:ext cx="1260000" cy="1260000"/>
            </a:xfrm>
            <a:prstGeom prst="ellipse">
              <a:avLst/>
            </a:prstGeom>
            <a:solidFill>
              <a:srgbClr val="7C79A5"/>
            </a:solidFill>
            <a:ln>
              <a:noFill/>
            </a:ln>
          </p:spPr>
          <p:txBody>
            <a:bodyPr rtlCol="0" anchor="ctr"/>
            <a:lstStyle/>
            <a:p>
              <a:pPr algn="ctr"/>
              <a:endParaRPr lang="zh-CN" altLang="en-US">
                <a:noFill/>
              </a:endParaRPr>
            </a:p>
          </p:txBody>
        </p:sp>
        <p:sp>
          <p:nvSpPr>
            <p:cNvPr id="46" name="矩形 45"/>
            <p:cNvSpPr/>
            <p:nvPr/>
          </p:nvSpPr>
          <p:spPr>
            <a:xfrm>
              <a:off x="1661642" y="2131460"/>
              <a:ext cx="1054100" cy="45402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rtlCol="0" anchor="ctr">
              <a:noAutofit/>
            </a:bodyPr>
            <a:lstStyle/>
            <a:p>
              <a:pPr lvl="0" algn="ctr">
                <a:buClrTx/>
                <a:buSzTx/>
                <a:buFontTx/>
              </a:pPr>
              <a:r>
                <a:rPr lang="zh-CN" altLang="en-US">
                  <a:solidFill>
                    <a:schemeClr val="bg1"/>
                  </a:solidFill>
                  <a:latin typeface="+mj-ea"/>
                  <a:ea typeface="+mj-ea"/>
                  <a:sym typeface="+mn-ea"/>
                </a:rPr>
                <a:t>移动端</a:t>
              </a:r>
            </a:p>
          </p:txBody>
        </p:sp>
      </p:grpSp>
      <p:pic>
        <p:nvPicPr>
          <p:cNvPr id="18" name="图片 17"/>
          <p:cNvPicPr>
            <a:picLocks noChangeAspect="1"/>
          </p:cNvPicPr>
          <p:nvPr/>
        </p:nvPicPr>
        <p:blipFill>
          <a:blip r:embed="rId3"/>
          <a:stretch>
            <a:fillRect/>
          </a:stretch>
        </p:blipFill>
        <p:spPr>
          <a:xfrm>
            <a:off x="6681938" y="5514420"/>
            <a:ext cx="774065" cy="842010"/>
          </a:xfrm>
          <a:prstGeom prst="rect">
            <a:avLst/>
          </a:prstGeom>
        </p:spPr>
      </p:pic>
      <p:pic>
        <p:nvPicPr>
          <p:cNvPr id="19" name="图片 18"/>
          <p:cNvPicPr>
            <a:picLocks noChangeAspect="1"/>
          </p:cNvPicPr>
          <p:nvPr/>
        </p:nvPicPr>
        <p:blipFill>
          <a:blip r:embed="rId3"/>
          <a:stretch>
            <a:fillRect/>
          </a:stretch>
        </p:blipFill>
        <p:spPr>
          <a:xfrm>
            <a:off x="4846788" y="5529660"/>
            <a:ext cx="774065" cy="842010"/>
          </a:xfrm>
          <a:prstGeom prst="rect">
            <a:avLst/>
          </a:prstGeom>
        </p:spPr>
      </p:pic>
      <p:sp>
        <p:nvSpPr>
          <p:cNvPr id="23" name="上箭头 22"/>
          <p:cNvSpPr/>
          <p:nvPr/>
        </p:nvSpPr>
        <p:spPr>
          <a:xfrm>
            <a:off x="5940742" y="5147155"/>
            <a:ext cx="310515" cy="366395"/>
          </a:xfrm>
          <a:prstGeom prst="upArrow">
            <a:avLst/>
          </a:prstGeom>
          <a:solidFill>
            <a:srgbClr val="0070C0"/>
          </a:solidFill>
          <a:ln>
            <a:noFill/>
          </a:ln>
        </p:spPr>
        <p:txBody>
          <a:bodyPr rtlCol="0" anchor="ctr"/>
          <a:lstStyle/>
          <a:p>
            <a:pPr algn="ctr"/>
            <a:endParaRPr lang="zh-CN" altLang="en-US"/>
          </a:p>
        </p:txBody>
      </p:sp>
      <p:grpSp>
        <p:nvGrpSpPr>
          <p:cNvPr id="13" name="组合 12"/>
          <p:cNvGrpSpPr/>
          <p:nvPr/>
        </p:nvGrpSpPr>
        <p:grpSpPr>
          <a:xfrm>
            <a:off x="9264885" y="1187745"/>
            <a:ext cx="1158240" cy="1113155"/>
            <a:chOff x="9597774" y="1875318"/>
            <a:chExt cx="1158240" cy="1113155"/>
          </a:xfrm>
          <a:effectLst>
            <a:outerShdw blurRad="50800" dist="38100" dir="5400000" algn="t" rotWithShape="0">
              <a:prstClr val="black">
                <a:alpha val="40000"/>
              </a:prstClr>
            </a:outerShdw>
          </a:effectLst>
        </p:grpSpPr>
        <p:sp>
          <p:nvSpPr>
            <p:cNvPr id="6" name="椭圆 5"/>
            <p:cNvSpPr/>
            <p:nvPr/>
          </p:nvSpPr>
          <p:spPr>
            <a:xfrm>
              <a:off x="9597774" y="1875318"/>
              <a:ext cx="1141095" cy="1113155"/>
            </a:xfrm>
            <a:prstGeom prst="ellipse">
              <a:avLst/>
            </a:prstGeom>
            <a:solidFill>
              <a:schemeClr val="accent1">
                <a:lumMod val="40000"/>
                <a:lumOff val="60000"/>
              </a:schemeClr>
            </a:solidFill>
            <a:ln>
              <a:noFill/>
            </a:ln>
          </p:spPr>
          <p:txBody>
            <a:bodyPr rtlCol="0" anchor="ctr"/>
            <a:lstStyle/>
            <a:p>
              <a:pPr algn="ctr"/>
              <a:endParaRPr lang="zh-CN" altLang="en-US"/>
            </a:p>
          </p:txBody>
        </p:sp>
        <p:sp>
          <p:nvSpPr>
            <p:cNvPr id="8" name="矩形 7"/>
            <p:cNvSpPr/>
            <p:nvPr/>
          </p:nvSpPr>
          <p:spPr>
            <a:xfrm>
              <a:off x="9597774" y="2098203"/>
              <a:ext cx="1158240" cy="66738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rtlCol="0" anchor="ctr"/>
            <a:lstStyle/>
            <a:p>
              <a:pPr algn="ctr"/>
              <a:r>
                <a:rPr lang="zh-CN" altLang="en-US" sz="1600">
                  <a:solidFill>
                    <a:schemeClr val="bg1"/>
                  </a:solidFill>
                </a:rPr>
                <a:t>三位一体</a:t>
              </a:r>
            </a:p>
          </p:txBody>
        </p:sp>
      </p:grpSp>
      <p:cxnSp>
        <p:nvCxnSpPr>
          <p:cNvPr id="3" name="直接连接符 2"/>
          <p:cNvCxnSpPr/>
          <p:nvPr/>
        </p:nvCxnSpPr>
        <p:spPr>
          <a:xfrm>
            <a:off x="5530683" y="5964000"/>
            <a:ext cx="311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446353" y="5964000"/>
            <a:ext cx="320040" cy="82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图片 10" descr="IMG_3466"/>
          <p:cNvPicPr>
            <a:picLocks noChangeAspect="1"/>
          </p:cNvPicPr>
          <p:nvPr/>
        </p:nvPicPr>
        <p:blipFill>
          <a:blip r:embed="rId4"/>
          <a:stretch>
            <a:fillRect/>
          </a:stretch>
        </p:blipFill>
        <p:spPr>
          <a:xfrm>
            <a:off x="2901121" y="1131252"/>
            <a:ext cx="6533843" cy="4133827"/>
          </a:xfrm>
          <a:prstGeom prst="rect">
            <a:avLst/>
          </a:prstGeom>
        </p:spPr>
      </p:pic>
      <p:sp>
        <p:nvSpPr>
          <p:cNvPr id="100" name="椭圆 99"/>
          <p:cNvSpPr/>
          <p:nvPr/>
        </p:nvSpPr>
        <p:spPr>
          <a:xfrm>
            <a:off x="9094170" y="3893208"/>
            <a:ext cx="1368425" cy="1327785"/>
          </a:xfrm>
          <a:prstGeom prst="ellipse">
            <a:avLst/>
          </a:prstGeom>
          <a:solidFill>
            <a:srgbClr val="90B7EC"/>
          </a:solidFill>
          <a:ln>
            <a:noFill/>
          </a:ln>
          <a:effectLst>
            <a:outerShdw blurRad="50800" dist="38100" dir="5400000" algn="t" rotWithShape="0">
              <a:prstClr val="black">
                <a:alpha val="40000"/>
              </a:prstClr>
            </a:outerShdw>
          </a:effectLst>
        </p:spPr>
        <p:txBody>
          <a:bodyPr rtlCol="0" anchor="ctr"/>
          <a:lstStyle/>
          <a:p>
            <a:pPr algn="ctr"/>
            <a:r>
              <a:rPr lang="zh-CN" altLang="en-US">
                <a:solidFill>
                  <a:schemeClr val="bg1"/>
                </a:solidFill>
              </a:rPr>
              <a:t>弹性拓展服务</a:t>
            </a:r>
          </a:p>
        </p:txBody>
      </p:sp>
      <p:grpSp>
        <p:nvGrpSpPr>
          <p:cNvPr id="10" name="组合 9"/>
          <p:cNvGrpSpPr/>
          <p:nvPr/>
        </p:nvGrpSpPr>
        <p:grpSpPr>
          <a:xfrm>
            <a:off x="2984325" y="836313"/>
            <a:ext cx="1260416" cy="1260416"/>
            <a:chOff x="2984325" y="836313"/>
            <a:chExt cx="1260000" cy="1260000"/>
          </a:xfrm>
        </p:grpSpPr>
        <p:sp>
          <p:nvSpPr>
            <p:cNvPr id="17" name="椭圆 16"/>
            <p:cNvSpPr/>
            <p:nvPr/>
          </p:nvSpPr>
          <p:spPr>
            <a:xfrm>
              <a:off x="2984325" y="836313"/>
              <a:ext cx="1260000" cy="1260000"/>
            </a:xfrm>
            <a:prstGeom prst="ellipse">
              <a:avLst/>
            </a:prstGeom>
            <a:solidFill>
              <a:srgbClr val="92D050"/>
            </a:solidFill>
            <a:ln>
              <a:noFill/>
            </a:ln>
            <a:effectLst>
              <a:outerShdw blurRad="50800" dist="38100" dir="5400000" algn="t" rotWithShape="0">
                <a:prstClr val="black">
                  <a:alpha val="40000"/>
                </a:prstClr>
              </a:outerShdw>
            </a:effectLst>
          </p:spPr>
          <p:txBody>
            <a:bodyPr rtlCol="0" anchor="ctr"/>
            <a:lstStyle/>
            <a:p>
              <a:pPr algn="ctr"/>
              <a:endParaRPr lang="zh-CN" altLang="en-US"/>
            </a:p>
          </p:txBody>
        </p:sp>
        <p:sp>
          <p:nvSpPr>
            <p:cNvPr id="20" name="矩形 19"/>
            <p:cNvSpPr/>
            <p:nvPr/>
          </p:nvSpPr>
          <p:spPr>
            <a:xfrm>
              <a:off x="3038159" y="1239300"/>
              <a:ext cx="1054100" cy="45402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rtlCol="0" anchor="ctr">
              <a:noAutofit/>
            </a:bodyPr>
            <a:lstStyle/>
            <a:p>
              <a:pPr lvl="0" algn="ctr">
                <a:buClrTx/>
                <a:buSzTx/>
                <a:buFontTx/>
              </a:pPr>
              <a:r>
                <a:rPr lang="zh-CN" altLang="en-US">
                  <a:solidFill>
                    <a:schemeClr val="bg1"/>
                  </a:solidFill>
                  <a:latin typeface="+mj-ea"/>
                  <a:ea typeface="+mj-ea"/>
                  <a:sym typeface="+mn-ea"/>
                </a:rPr>
                <a:t>PC端</a:t>
              </a:r>
            </a:p>
          </p:txBody>
        </p:sp>
      </p:grpSp>
      <p:grpSp>
        <p:nvGrpSpPr>
          <p:cNvPr id="12" name="组合 11"/>
          <p:cNvGrpSpPr/>
          <p:nvPr/>
        </p:nvGrpSpPr>
        <p:grpSpPr>
          <a:xfrm>
            <a:off x="1106162" y="3171855"/>
            <a:ext cx="1219130" cy="1219130"/>
            <a:chOff x="1106162" y="3171855"/>
            <a:chExt cx="1260000" cy="1260000"/>
          </a:xfrm>
          <a:effectLst>
            <a:outerShdw blurRad="50800" dist="38100" dir="5400000" algn="t" rotWithShape="0">
              <a:prstClr val="black">
                <a:alpha val="40000"/>
              </a:prstClr>
            </a:outerShdw>
          </a:effectLst>
        </p:grpSpPr>
        <p:sp>
          <p:nvSpPr>
            <p:cNvPr id="21" name="椭圆 20"/>
            <p:cNvSpPr/>
            <p:nvPr/>
          </p:nvSpPr>
          <p:spPr>
            <a:xfrm>
              <a:off x="1106162" y="3171855"/>
              <a:ext cx="1260000" cy="1260000"/>
            </a:xfrm>
            <a:prstGeom prst="ellipse">
              <a:avLst/>
            </a:prstGeom>
            <a:solidFill>
              <a:srgbClr val="4E5DBE"/>
            </a:solidFill>
            <a:ln>
              <a:noFill/>
            </a:ln>
          </p:spPr>
          <p:txBody>
            <a:bodyPr rtlCol="0" anchor="ctr"/>
            <a:lstStyle/>
            <a:p>
              <a:pPr algn="ctr"/>
              <a:endParaRPr lang="zh-CN" altLang="en-US"/>
            </a:p>
          </p:txBody>
        </p:sp>
        <p:sp>
          <p:nvSpPr>
            <p:cNvPr id="22" name="矩形 21"/>
            <p:cNvSpPr/>
            <p:nvPr/>
          </p:nvSpPr>
          <p:spPr>
            <a:xfrm>
              <a:off x="1159996" y="3574842"/>
              <a:ext cx="1054100" cy="454025"/>
            </a:xfrm>
            <a:prstGeom prst="rect">
              <a:avLst/>
            </a:prstGeom>
            <a:noFill/>
            <a:ln>
              <a:noFill/>
            </a:ln>
            <a:extLst>
              <a:ext uri="{909E8E84-426E-40DD-AFC4-6F175D3DCCD1}">
                <a14:hiddenFill xmlns:a14="http://schemas.microsoft.com/office/drawing/2010/main">
                  <a:solidFill>
                    <a:schemeClr val="accent6">
                      <a:lumMod val="20000"/>
                      <a:lumOff val="80000"/>
                    </a:schemeClr>
                  </a:solidFill>
                </a14:hiddenFill>
              </a:ext>
            </a:extLst>
          </p:spPr>
          <p:txBody>
            <a:bodyPr rtlCol="0" anchor="ctr">
              <a:noAutofit/>
            </a:bodyPr>
            <a:lstStyle/>
            <a:p>
              <a:pPr lvl="0" algn="ctr">
                <a:buClrTx/>
                <a:buSzTx/>
                <a:buFontTx/>
              </a:pPr>
              <a:r>
                <a:rPr lang="zh-CN" altLang="en-US">
                  <a:solidFill>
                    <a:schemeClr val="bg1"/>
                  </a:solidFill>
                  <a:latin typeface="+mj-ea"/>
                  <a:ea typeface="+mj-ea"/>
                  <a:sym typeface="+mn-ea"/>
                </a:rPr>
                <a:t>标准业务流</a:t>
              </a:r>
            </a:p>
          </p:txBody>
        </p:sp>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3095" y="3475355"/>
            <a:ext cx="11029950" cy="1924685"/>
          </a:xfrm>
          <a:prstGeom prst="rect">
            <a:avLst/>
          </a:prstGeom>
          <a:solidFill>
            <a:schemeClr val="bg1"/>
          </a:solidFill>
          <a:ln w="12700">
            <a:solidFill>
              <a:srgbClr val="004DA8"/>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2047"/>
          <p:cNvSpPr>
            <a:spLocks noChangeArrowheads="1"/>
          </p:cNvSpPr>
          <p:nvPr/>
        </p:nvSpPr>
        <p:spPr bwMode="auto">
          <a:xfrm>
            <a:off x="8210962" y="5468448"/>
            <a:ext cx="1641845" cy="338554"/>
          </a:xfrm>
          <a:prstGeom prst="rect">
            <a:avLst/>
          </a:prstGeom>
          <a:solidFill>
            <a:schemeClr val="accent5">
              <a:lumMod val="60000"/>
              <a:lumOff val="40000"/>
            </a:schemeClr>
          </a:solidFill>
          <a:ln>
            <a:noFill/>
          </a:ln>
        </p:spPr>
        <p:txBody>
          <a:bodyPr>
            <a:spAutoFit/>
          </a:bodyPr>
          <a:lstStyle/>
          <a:p>
            <a:pPr algn="ctr" eaLnBrk="1" hangingPunct="1">
              <a:buFont typeface="Arial" panose="020B0604020202020204" pitchFamily="34" charset="0"/>
              <a:buNone/>
            </a:pPr>
            <a:r>
              <a:rPr lang="zh-CN" altLang="en-US" sz="1600" b="1" dirty="0">
                <a:solidFill>
                  <a:schemeClr val="bg1"/>
                </a:solidFill>
                <a:cs typeface="+mn-ea"/>
                <a:sym typeface="+mn-lt"/>
              </a:rPr>
              <a:t>文化单位入口</a:t>
            </a:r>
          </a:p>
        </p:txBody>
      </p:sp>
      <p:sp>
        <p:nvSpPr>
          <p:cNvPr id="6" name="TextBox 2059"/>
          <p:cNvSpPr>
            <a:spLocks noChangeArrowheads="1"/>
          </p:cNvSpPr>
          <p:nvPr/>
        </p:nvSpPr>
        <p:spPr bwMode="auto">
          <a:xfrm>
            <a:off x="8112109" y="5764957"/>
            <a:ext cx="18439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200" dirty="0">
                <a:solidFill>
                  <a:srgbClr val="4E5DBE"/>
                </a:solidFill>
                <a:cs typeface="+mn-ea"/>
                <a:sym typeface="+mn-lt"/>
              </a:rPr>
              <a:t>机构注册</a:t>
            </a:r>
            <a:r>
              <a:rPr lang="en-US" altLang="zh-CN" sz="1200">
                <a:solidFill>
                  <a:srgbClr val="4E5DBE"/>
                </a:solidFill>
                <a:cs typeface="+mn-ea"/>
                <a:sym typeface="+mn-lt"/>
              </a:rPr>
              <a:t>/</a:t>
            </a:r>
            <a:r>
              <a:rPr lang="zh-CN" altLang="en-US" sz="1200">
                <a:solidFill>
                  <a:srgbClr val="4E5DBE"/>
                </a:solidFill>
                <a:cs typeface="+mn-ea"/>
                <a:sym typeface="+mn-lt"/>
              </a:rPr>
              <a:t>登录  单位</a:t>
            </a:r>
            <a:r>
              <a:rPr lang="zh-CN" altLang="en-US" sz="1200" dirty="0">
                <a:solidFill>
                  <a:srgbClr val="4E5DBE"/>
                </a:solidFill>
                <a:cs typeface="+mn-ea"/>
                <a:sym typeface="+mn-lt"/>
              </a:rPr>
              <a:t>信息</a:t>
            </a:r>
          </a:p>
          <a:p>
            <a:pPr eaLnBrk="1" hangingPunct="1">
              <a:buFont typeface="Arial" panose="020B0604020202020204" pitchFamily="34" charset="0"/>
              <a:buNone/>
            </a:pPr>
            <a:r>
              <a:rPr lang="zh-CN" altLang="en-US" sz="1200" dirty="0">
                <a:solidFill>
                  <a:srgbClr val="4E5DBE"/>
                </a:solidFill>
                <a:cs typeface="+mn-ea"/>
                <a:sym typeface="+mn-lt"/>
              </a:rPr>
              <a:t>资源</a:t>
            </a:r>
            <a:r>
              <a:rPr lang="zh-CN" altLang="en-US" sz="1200">
                <a:solidFill>
                  <a:srgbClr val="4E5DBE"/>
                </a:solidFill>
                <a:cs typeface="+mn-ea"/>
                <a:sym typeface="+mn-lt"/>
              </a:rPr>
              <a:t>上传   资源推荐</a:t>
            </a:r>
            <a:endParaRPr lang="zh-CN" altLang="en-US" sz="1200" dirty="0">
              <a:solidFill>
                <a:srgbClr val="4E5DBE"/>
              </a:solidFill>
              <a:cs typeface="+mn-ea"/>
              <a:sym typeface="+mn-lt"/>
            </a:endParaRPr>
          </a:p>
        </p:txBody>
      </p:sp>
      <p:sp>
        <p:nvSpPr>
          <p:cNvPr id="7" name="矩形 6"/>
          <p:cNvSpPr>
            <a:spLocks noChangeArrowheads="1"/>
          </p:cNvSpPr>
          <p:nvPr/>
        </p:nvSpPr>
        <p:spPr bwMode="auto">
          <a:xfrm>
            <a:off x="633730" y="1424940"/>
            <a:ext cx="11029950" cy="1649730"/>
          </a:xfrm>
          <a:prstGeom prst="rect">
            <a:avLst/>
          </a:prstGeom>
          <a:noFill/>
          <a:ln w="12700">
            <a:solidFill>
              <a:srgbClr val="004DA8"/>
            </a:solidFill>
            <a:prstDash val="dash"/>
            <a:bevel/>
          </a:ln>
        </p:spPr>
        <p:txBody>
          <a:bodyPr anchor="ctr"/>
          <a:lstStyle/>
          <a:p>
            <a:pPr algn="ctr" eaLnBrk="1" hangingPunct="1">
              <a:buFont typeface="Arial" panose="020B0604020202020204" pitchFamily="34" charset="0"/>
              <a:buNone/>
            </a:pPr>
            <a:endParaRPr lang="zh-CN" altLang="en-US" sz="2400" dirty="0">
              <a:cs typeface="+mn-ea"/>
              <a:sym typeface="+mn-lt"/>
            </a:endParaRPr>
          </a:p>
        </p:txBody>
      </p:sp>
      <p:sp>
        <p:nvSpPr>
          <p:cNvPr id="8" name="直接连接符 16"/>
          <p:cNvSpPr>
            <a:spLocks noChangeShapeType="1"/>
          </p:cNvSpPr>
          <p:nvPr/>
        </p:nvSpPr>
        <p:spPr bwMode="auto">
          <a:xfrm flipH="1" flipV="1">
            <a:off x="6071580" y="1475528"/>
            <a:ext cx="5941" cy="1599170"/>
          </a:xfrm>
          <a:prstGeom prst="line">
            <a:avLst/>
          </a:prstGeom>
          <a:noFill/>
          <a:ln w="19050">
            <a:solidFill>
              <a:srgbClr val="004DA8"/>
            </a:solidFill>
            <a:prstDash val="dash"/>
            <a:bevel/>
          </a:ln>
          <a:extLst>
            <a:ext uri="{909E8E84-426E-40DD-AFC4-6F175D3DCCD1}">
              <a14:hiddenFill xmlns:a14="http://schemas.microsoft.com/office/drawing/2010/main">
                <a:noFill/>
              </a14:hiddenFill>
            </a:ext>
          </a:extLst>
        </p:spPr>
        <p:txBody>
          <a:bodyPr/>
          <a:lstStyle/>
          <a:p>
            <a:endParaRPr lang="zh-CN" altLang="en-US" sz="2400">
              <a:cs typeface="+mn-ea"/>
              <a:sym typeface="+mn-lt"/>
            </a:endParaRPr>
          </a:p>
        </p:txBody>
      </p:sp>
      <p:sp>
        <p:nvSpPr>
          <p:cNvPr id="9" name="矩形 29"/>
          <p:cNvSpPr>
            <a:spLocks noChangeArrowheads="1"/>
          </p:cNvSpPr>
          <p:nvPr/>
        </p:nvSpPr>
        <p:spPr bwMode="auto">
          <a:xfrm>
            <a:off x="2133956" y="5511116"/>
            <a:ext cx="1488474" cy="338554"/>
          </a:xfrm>
          <a:prstGeom prst="rect">
            <a:avLst/>
          </a:prstGeom>
          <a:solidFill>
            <a:schemeClr val="accent5">
              <a:lumMod val="60000"/>
              <a:lumOff val="40000"/>
            </a:schemeClr>
          </a:solidFill>
          <a:ln>
            <a:noFill/>
          </a:ln>
        </p:spPr>
        <p:txBody>
          <a:bodyPr>
            <a:spAutoFit/>
          </a:bodyPr>
          <a:lstStyle/>
          <a:p>
            <a:pPr algn="ctr" eaLnBrk="1" hangingPunct="1">
              <a:buFont typeface="Arial" panose="020B0604020202020204" pitchFamily="34" charset="0"/>
              <a:buNone/>
            </a:pPr>
            <a:r>
              <a:rPr lang="en-US" altLang="zh-CN" sz="1600" b="1" dirty="0">
                <a:solidFill>
                  <a:srgbClr val="7030A0"/>
                </a:solidFill>
                <a:cs typeface="+mn-ea"/>
                <a:sym typeface="+mn-lt"/>
              </a:rPr>
              <a:t>   </a:t>
            </a:r>
            <a:r>
              <a:rPr lang="zh-CN" altLang="en-US" sz="1600" b="1" dirty="0">
                <a:solidFill>
                  <a:schemeClr val="bg1"/>
                </a:solidFill>
                <a:cs typeface="+mn-ea"/>
                <a:sym typeface="+mn-lt"/>
              </a:rPr>
              <a:t>用户入口</a:t>
            </a:r>
          </a:p>
        </p:txBody>
      </p:sp>
      <p:sp>
        <p:nvSpPr>
          <p:cNvPr id="10" name="TextBox 2048"/>
          <p:cNvSpPr>
            <a:spLocks noChangeArrowheads="1"/>
          </p:cNvSpPr>
          <p:nvPr/>
        </p:nvSpPr>
        <p:spPr bwMode="auto">
          <a:xfrm>
            <a:off x="2085804" y="5832152"/>
            <a:ext cx="15972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200">
                <a:solidFill>
                  <a:srgbClr val="4E5DBE"/>
                </a:solidFill>
                <a:cs typeface="+mn-ea"/>
                <a:sym typeface="+mn-lt"/>
              </a:rPr>
              <a:t>用户注册    用户登录</a:t>
            </a:r>
            <a:endParaRPr lang="en-US" sz="1200" dirty="0">
              <a:solidFill>
                <a:srgbClr val="4E5DBE"/>
              </a:solidFill>
              <a:cs typeface="+mn-ea"/>
              <a:sym typeface="+mn-lt"/>
            </a:endParaRPr>
          </a:p>
          <a:p>
            <a:pPr eaLnBrk="1" hangingPunct="1">
              <a:buFont typeface="Arial" panose="020B0604020202020204" pitchFamily="34" charset="0"/>
              <a:buNone/>
            </a:pPr>
            <a:r>
              <a:rPr lang="zh-CN" altLang="en-US" sz="1200">
                <a:solidFill>
                  <a:srgbClr val="4E5DBE"/>
                </a:solidFill>
                <a:cs typeface="+mn-ea"/>
                <a:sym typeface="+mn-lt"/>
              </a:rPr>
              <a:t>服务检索    服务详情</a:t>
            </a:r>
            <a:endParaRPr lang="zh-CN" altLang="en-US" sz="1200" dirty="0">
              <a:solidFill>
                <a:srgbClr val="4E5DBE"/>
              </a:solidFill>
              <a:cs typeface="+mn-ea"/>
              <a:sym typeface="+mn-lt"/>
            </a:endParaRPr>
          </a:p>
        </p:txBody>
      </p:sp>
      <p:sp>
        <p:nvSpPr>
          <p:cNvPr id="11" name="矩形 5"/>
          <p:cNvSpPr>
            <a:spLocks noChangeArrowheads="1"/>
          </p:cNvSpPr>
          <p:nvPr/>
        </p:nvSpPr>
        <p:spPr bwMode="auto">
          <a:xfrm>
            <a:off x="4373818" y="3280937"/>
            <a:ext cx="3463711" cy="331897"/>
          </a:xfrm>
          <a:prstGeom prst="rect">
            <a:avLst/>
          </a:prstGeom>
          <a:solidFill>
            <a:schemeClr val="accent5">
              <a:lumMod val="50000"/>
            </a:schemeClr>
          </a:solidFill>
          <a:ln>
            <a:noFill/>
          </a:ln>
        </p:spPr>
        <p:txBody>
          <a:bodyPr anchor="ctr"/>
          <a:lstStyle/>
          <a:p>
            <a:pPr algn="ctr" eaLnBrk="1" hangingPunct="1">
              <a:buFont typeface="Arial" panose="020B0604020202020204" pitchFamily="34" charset="0"/>
              <a:buNone/>
            </a:pPr>
            <a:r>
              <a:rPr lang="zh-CN" altLang="en-US" sz="1600">
                <a:solidFill>
                  <a:srgbClr val="FFFFFF"/>
                </a:solidFill>
                <a:cs typeface="+mn-ea"/>
                <a:sym typeface="+mn-lt"/>
              </a:rPr>
              <a:t>文旅</a:t>
            </a:r>
            <a:r>
              <a:rPr lang="zh-CN" altLang="en-US" sz="1600" dirty="0">
                <a:solidFill>
                  <a:srgbClr val="FFFFFF"/>
                </a:solidFill>
                <a:cs typeface="+mn-ea"/>
                <a:sym typeface="+mn-lt"/>
              </a:rPr>
              <a:t>综合服务云平台设计内容</a:t>
            </a:r>
          </a:p>
        </p:txBody>
      </p:sp>
      <p:sp>
        <p:nvSpPr>
          <p:cNvPr id="12" name="矩形 6"/>
          <p:cNvSpPr>
            <a:spLocks noChangeArrowheads="1"/>
          </p:cNvSpPr>
          <p:nvPr/>
        </p:nvSpPr>
        <p:spPr bwMode="auto">
          <a:xfrm>
            <a:off x="4634100" y="5719107"/>
            <a:ext cx="2943245" cy="277972"/>
          </a:xfrm>
          <a:prstGeom prst="rect">
            <a:avLst/>
          </a:prstGeom>
          <a:solidFill>
            <a:schemeClr val="accent5">
              <a:lumMod val="50000"/>
            </a:schemeClr>
          </a:solidFill>
          <a:ln>
            <a:noFill/>
          </a:ln>
        </p:spPr>
        <p:txBody>
          <a:bodyPr anchor="ctr"/>
          <a:lstStyle/>
          <a:p>
            <a:pPr algn="ctr" eaLnBrk="1" hangingPunct="1">
              <a:buFont typeface="Arial" panose="020B0604020202020204" pitchFamily="34" charset="0"/>
              <a:buNone/>
            </a:pPr>
            <a:r>
              <a:rPr lang="zh-CN" altLang="en-US" sz="1600" dirty="0">
                <a:solidFill>
                  <a:srgbClr val="FFFFFF"/>
                </a:solidFill>
                <a:cs typeface="+mn-ea"/>
                <a:sym typeface="+mn-lt"/>
              </a:rPr>
              <a:t>交互渠道展示内容</a:t>
            </a:r>
          </a:p>
        </p:txBody>
      </p:sp>
      <p:sp>
        <p:nvSpPr>
          <p:cNvPr id="13" name="矩形 14"/>
          <p:cNvSpPr>
            <a:spLocks noChangeArrowheads="1"/>
          </p:cNvSpPr>
          <p:nvPr/>
        </p:nvSpPr>
        <p:spPr bwMode="auto">
          <a:xfrm>
            <a:off x="8922951" y="4828266"/>
            <a:ext cx="5437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en-US" altLang="zh-CN" sz="1400" dirty="0">
                <a:solidFill>
                  <a:srgbClr val="7030A0"/>
                </a:solidFill>
                <a:cs typeface="+mn-ea"/>
                <a:sym typeface="+mn-lt"/>
              </a:rPr>
              <a:t>……</a:t>
            </a:r>
          </a:p>
        </p:txBody>
      </p:sp>
      <p:sp>
        <p:nvSpPr>
          <p:cNvPr id="14" name="iconfont-11417-5421140"/>
          <p:cNvSpPr>
            <a:spLocks noChangeAspect="1"/>
          </p:cNvSpPr>
          <p:nvPr/>
        </p:nvSpPr>
        <p:spPr bwMode="auto">
          <a:xfrm>
            <a:off x="1228694" y="1598187"/>
            <a:ext cx="292111" cy="389892"/>
          </a:xfrm>
          <a:custGeom>
            <a:avLst/>
            <a:gdLst>
              <a:gd name="T0" fmla="*/ 3349 w 8390"/>
              <a:gd name="T1" fmla="*/ 1167 h 11198"/>
              <a:gd name="T2" fmla="*/ 7604 w 8390"/>
              <a:gd name="T3" fmla="*/ 3390 h 11198"/>
              <a:gd name="T4" fmla="*/ 7504 w 8390"/>
              <a:gd name="T5" fmla="*/ 2627 h 11198"/>
              <a:gd name="T6" fmla="*/ 3283 w 8390"/>
              <a:gd name="T7" fmla="*/ 0 h 11198"/>
              <a:gd name="T8" fmla="*/ 259 w 8390"/>
              <a:gd name="T9" fmla="*/ 1763 h 11198"/>
              <a:gd name="T10" fmla="*/ 291 w 8390"/>
              <a:gd name="T11" fmla="*/ 2859 h 11198"/>
              <a:gd name="T12" fmla="*/ 3349 w 8390"/>
              <a:gd name="T13" fmla="*/ 1167 h 11198"/>
              <a:gd name="T14" fmla="*/ 3349 w 8390"/>
              <a:gd name="T15" fmla="*/ 2708 h 11198"/>
              <a:gd name="T16" fmla="*/ 7604 w 8390"/>
              <a:gd name="T17" fmla="*/ 4694 h 11198"/>
              <a:gd name="T18" fmla="*/ 7504 w 8390"/>
              <a:gd name="T19" fmla="*/ 3929 h 11198"/>
              <a:gd name="T20" fmla="*/ 3283 w 8390"/>
              <a:gd name="T21" fmla="*/ 1663 h 11198"/>
              <a:gd name="T22" fmla="*/ 259 w 8390"/>
              <a:gd name="T23" fmla="*/ 3224 h 11198"/>
              <a:gd name="T24" fmla="*/ 291 w 8390"/>
              <a:gd name="T25" fmla="*/ 4162 h 11198"/>
              <a:gd name="T26" fmla="*/ 3349 w 8390"/>
              <a:gd name="T27" fmla="*/ 2708 h 11198"/>
              <a:gd name="T28" fmla="*/ 3349 w 8390"/>
              <a:gd name="T29" fmla="*/ 4238 h 11198"/>
              <a:gd name="T30" fmla="*/ 7604 w 8390"/>
              <a:gd name="T31" fmla="*/ 5904 h 11198"/>
              <a:gd name="T32" fmla="*/ 7504 w 8390"/>
              <a:gd name="T33" fmla="*/ 5139 h 11198"/>
              <a:gd name="T34" fmla="*/ 3283 w 8390"/>
              <a:gd name="T35" fmla="*/ 3191 h 11198"/>
              <a:gd name="T36" fmla="*/ 259 w 8390"/>
              <a:gd name="T37" fmla="*/ 4514 h 11198"/>
              <a:gd name="T38" fmla="*/ 291 w 8390"/>
              <a:gd name="T39" fmla="*/ 5452 h 11198"/>
              <a:gd name="T40" fmla="*/ 3349 w 8390"/>
              <a:gd name="T41" fmla="*/ 4238 h 11198"/>
              <a:gd name="T42" fmla="*/ 3349 w 8390"/>
              <a:gd name="T43" fmla="*/ 5833 h 11198"/>
              <a:gd name="T44" fmla="*/ 7604 w 8390"/>
              <a:gd name="T45" fmla="*/ 7100 h 11198"/>
              <a:gd name="T46" fmla="*/ 7504 w 8390"/>
              <a:gd name="T47" fmla="*/ 6335 h 11198"/>
              <a:gd name="T48" fmla="*/ 3283 w 8390"/>
              <a:gd name="T49" fmla="*/ 4787 h 11198"/>
              <a:gd name="T50" fmla="*/ 259 w 8390"/>
              <a:gd name="T51" fmla="*/ 5870 h 11198"/>
              <a:gd name="T52" fmla="*/ 291 w 8390"/>
              <a:gd name="T53" fmla="*/ 6808 h 11198"/>
              <a:gd name="T54" fmla="*/ 3349 w 8390"/>
              <a:gd name="T55" fmla="*/ 5833 h 11198"/>
              <a:gd name="T56" fmla="*/ 3349 w 8390"/>
              <a:gd name="T57" fmla="*/ 7395 h 11198"/>
              <a:gd name="T58" fmla="*/ 7604 w 8390"/>
              <a:gd name="T59" fmla="*/ 8224 h 11198"/>
              <a:gd name="T60" fmla="*/ 7504 w 8390"/>
              <a:gd name="T61" fmla="*/ 7459 h 11198"/>
              <a:gd name="T62" fmla="*/ 3283 w 8390"/>
              <a:gd name="T63" fmla="*/ 6349 h 11198"/>
              <a:gd name="T64" fmla="*/ 259 w 8390"/>
              <a:gd name="T65" fmla="*/ 7193 h 11198"/>
              <a:gd name="T66" fmla="*/ 291 w 8390"/>
              <a:gd name="T67" fmla="*/ 8130 h 11198"/>
              <a:gd name="T68" fmla="*/ 3349 w 8390"/>
              <a:gd name="T69" fmla="*/ 7395 h 11198"/>
              <a:gd name="T70" fmla="*/ 8390 w 8390"/>
              <a:gd name="T71" fmla="*/ 11198 h 11198"/>
              <a:gd name="T72" fmla="*/ 8363 w 8390"/>
              <a:gd name="T73" fmla="*/ 8733 h 11198"/>
              <a:gd name="T74" fmla="*/ 3405 w 8390"/>
              <a:gd name="T75" fmla="*/ 7902 h 11198"/>
              <a:gd name="T76" fmla="*/ 0 w 8390"/>
              <a:gd name="T77" fmla="*/ 8753 h 11198"/>
              <a:gd name="T78" fmla="*/ 0 w 8390"/>
              <a:gd name="T79" fmla="*/ 11159 h 11198"/>
              <a:gd name="T80" fmla="*/ 6256 w 8390"/>
              <a:gd name="T81" fmla="*/ 11193 h 11198"/>
              <a:gd name="T82" fmla="*/ 6256 w 8390"/>
              <a:gd name="T83" fmla="*/ 9527 h 11198"/>
              <a:gd name="T84" fmla="*/ 6613 w 8390"/>
              <a:gd name="T85" fmla="*/ 9170 h 11198"/>
              <a:gd name="T86" fmla="*/ 7435 w 8390"/>
              <a:gd name="T87" fmla="*/ 9170 h 11198"/>
              <a:gd name="T88" fmla="*/ 7791 w 8390"/>
              <a:gd name="T89" fmla="*/ 9527 h 11198"/>
              <a:gd name="T90" fmla="*/ 7791 w 8390"/>
              <a:gd name="T91" fmla="*/ 11197 h 11198"/>
              <a:gd name="T92" fmla="*/ 8390 w 8390"/>
              <a:gd name="T93" fmla="*/ 11198 h 1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90" h="11198">
                <a:moveTo>
                  <a:pt x="3349" y="1167"/>
                </a:moveTo>
                <a:lnTo>
                  <a:pt x="7604" y="3390"/>
                </a:lnTo>
                <a:lnTo>
                  <a:pt x="7504" y="2627"/>
                </a:lnTo>
                <a:lnTo>
                  <a:pt x="3283" y="0"/>
                </a:lnTo>
                <a:lnTo>
                  <a:pt x="259" y="1763"/>
                </a:lnTo>
                <a:lnTo>
                  <a:pt x="291" y="2859"/>
                </a:lnTo>
                <a:lnTo>
                  <a:pt x="3349" y="1167"/>
                </a:lnTo>
                <a:close/>
                <a:moveTo>
                  <a:pt x="3349" y="2708"/>
                </a:moveTo>
                <a:lnTo>
                  <a:pt x="7604" y="4694"/>
                </a:lnTo>
                <a:lnTo>
                  <a:pt x="7504" y="3929"/>
                </a:lnTo>
                <a:lnTo>
                  <a:pt x="3283" y="1663"/>
                </a:lnTo>
                <a:lnTo>
                  <a:pt x="259" y="3224"/>
                </a:lnTo>
                <a:lnTo>
                  <a:pt x="291" y="4162"/>
                </a:lnTo>
                <a:lnTo>
                  <a:pt x="3349" y="2708"/>
                </a:lnTo>
                <a:close/>
                <a:moveTo>
                  <a:pt x="3349" y="4238"/>
                </a:moveTo>
                <a:lnTo>
                  <a:pt x="7604" y="5904"/>
                </a:lnTo>
                <a:lnTo>
                  <a:pt x="7504" y="5139"/>
                </a:lnTo>
                <a:lnTo>
                  <a:pt x="3283" y="3191"/>
                </a:lnTo>
                <a:lnTo>
                  <a:pt x="259" y="4514"/>
                </a:lnTo>
                <a:lnTo>
                  <a:pt x="291" y="5452"/>
                </a:lnTo>
                <a:lnTo>
                  <a:pt x="3349" y="4238"/>
                </a:lnTo>
                <a:close/>
                <a:moveTo>
                  <a:pt x="3349" y="5833"/>
                </a:moveTo>
                <a:lnTo>
                  <a:pt x="7604" y="7100"/>
                </a:lnTo>
                <a:lnTo>
                  <a:pt x="7504" y="6335"/>
                </a:lnTo>
                <a:lnTo>
                  <a:pt x="3283" y="4787"/>
                </a:lnTo>
                <a:lnTo>
                  <a:pt x="259" y="5870"/>
                </a:lnTo>
                <a:lnTo>
                  <a:pt x="291" y="6808"/>
                </a:lnTo>
                <a:lnTo>
                  <a:pt x="3349" y="5833"/>
                </a:lnTo>
                <a:close/>
                <a:moveTo>
                  <a:pt x="3349" y="7395"/>
                </a:moveTo>
                <a:lnTo>
                  <a:pt x="7604" y="8224"/>
                </a:lnTo>
                <a:lnTo>
                  <a:pt x="7504" y="7459"/>
                </a:lnTo>
                <a:lnTo>
                  <a:pt x="3283" y="6349"/>
                </a:lnTo>
                <a:lnTo>
                  <a:pt x="259" y="7193"/>
                </a:lnTo>
                <a:lnTo>
                  <a:pt x="291" y="8130"/>
                </a:lnTo>
                <a:lnTo>
                  <a:pt x="3349" y="7395"/>
                </a:lnTo>
                <a:close/>
                <a:moveTo>
                  <a:pt x="8390" y="11198"/>
                </a:moveTo>
                <a:lnTo>
                  <a:pt x="8363" y="8733"/>
                </a:lnTo>
                <a:lnTo>
                  <a:pt x="3405" y="7902"/>
                </a:lnTo>
                <a:lnTo>
                  <a:pt x="0" y="8753"/>
                </a:lnTo>
                <a:lnTo>
                  <a:pt x="0" y="11159"/>
                </a:lnTo>
                <a:cubicBezTo>
                  <a:pt x="2483" y="11175"/>
                  <a:pt x="4663" y="11187"/>
                  <a:pt x="6256" y="11193"/>
                </a:cubicBezTo>
                <a:lnTo>
                  <a:pt x="6256" y="9527"/>
                </a:lnTo>
                <a:cubicBezTo>
                  <a:pt x="6256" y="9330"/>
                  <a:pt x="6416" y="9170"/>
                  <a:pt x="6613" y="9170"/>
                </a:cubicBezTo>
                <a:lnTo>
                  <a:pt x="7435" y="9170"/>
                </a:lnTo>
                <a:cubicBezTo>
                  <a:pt x="7631" y="9170"/>
                  <a:pt x="7791" y="9330"/>
                  <a:pt x="7791" y="9527"/>
                </a:cubicBezTo>
                <a:lnTo>
                  <a:pt x="7791" y="11197"/>
                </a:lnTo>
                <a:cubicBezTo>
                  <a:pt x="8021" y="11198"/>
                  <a:pt x="8223" y="11198"/>
                  <a:pt x="8390" y="11198"/>
                </a:cubicBezTo>
                <a:close/>
              </a:path>
            </a:pathLst>
          </a:custGeom>
          <a:solidFill>
            <a:srgbClr val="004DA8"/>
          </a:solidFill>
          <a:ln>
            <a:noFill/>
          </a:ln>
        </p:spPr>
        <p:txBody>
          <a:bodyPr/>
          <a:lstStyle/>
          <a:p>
            <a:endParaRPr lang="zh-CN" altLang="en-US">
              <a:solidFill>
                <a:srgbClr val="7030A0"/>
              </a:solidFill>
              <a:cs typeface="+mn-ea"/>
              <a:sym typeface="+mn-lt"/>
            </a:endParaRPr>
          </a:p>
        </p:txBody>
      </p:sp>
      <p:sp>
        <p:nvSpPr>
          <p:cNvPr id="15" name="文本框 14"/>
          <p:cNvSpPr txBox="1"/>
          <p:nvPr/>
        </p:nvSpPr>
        <p:spPr>
          <a:xfrm>
            <a:off x="786765" y="2034540"/>
            <a:ext cx="1219200"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数字文化馆</a:t>
            </a:r>
          </a:p>
        </p:txBody>
      </p:sp>
      <p:sp>
        <p:nvSpPr>
          <p:cNvPr id="16" name="building-tower_58139"/>
          <p:cNvSpPr>
            <a:spLocks noChangeAspect="1"/>
          </p:cNvSpPr>
          <p:nvPr/>
        </p:nvSpPr>
        <p:spPr bwMode="auto">
          <a:xfrm>
            <a:off x="2472935" y="1598187"/>
            <a:ext cx="333332" cy="389892"/>
          </a:xfrm>
          <a:custGeom>
            <a:avLst/>
            <a:gdLst>
              <a:gd name="T0" fmla="*/ 8381 w 10667"/>
              <a:gd name="T1" fmla="*/ 0 h 12494"/>
              <a:gd name="T2" fmla="*/ 4747 w 10667"/>
              <a:gd name="T3" fmla="*/ 747 h 12494"/>
              <a:gd name="T4" fmla="*/ 2152 w 10667"/>
              <a:gd name="T5" fmla="*/ 1013 h 12494"/>
              <a:gd name="T6" fmla="*/ 0 w 10667"/>
              <a:gd name="T7" fmla="*/ 12012 h 12494"/>
              <a:gd name="T8" fmla="*/ 10533 w 10667"/>
              <a:gd name="T9" fmla="*/ 12494 h 12494"/>
              <a:gd name="T10" fmla="*/ 10533 w 10667"/>
              <a:gd name="T11" fmla="*/ 11879 h 12494"/>
              <a:gd name="T12" fmla="*/ 8515 w 10667"/>
              <a:gd name="T13" fmla="*/ 880 h 12494"/>
              <a:gd name="T14" fmla="*/ 3045 w 10667"/>
              <a:gd name="T15" fmla="*/ 8769 h 12494"/>
              <a:gd name="T16" fmla="*/ 3045 w 10667"/>
              <a:gd name="T17" fmla="*/ 8089 h 12494"/>
              <a:gd name="T18" fmla="*/ 3575 w 10667"/>
              <a:gd name="T19" fmla="*/ 8635 h 12494"/>
              <a:gd name="T20" fmla="*/ 3045 w 10667"/>
              <a:gd name="T21" fmla="*/ 7549 h 12494"/>
              <a:gd name="T22" fmla="*/ 3045 w 10667"/>
              <a:gd name="T23" fmla="*/ 6869 h 12494"/>
              <a:gd name="T24" fmla="*/ 3575 w 10667"/>
              <a:gd name="T25" fmla="*/ 7415 h 12494"/>
              <a:gd name="T26" fmla="*/ 3045 w 10667"/>
              <a:gd name="T27" fmla="*/ 6329 h 12494"/>
              <a:gd name="T28" fmla="*/ 3045 w 10667"/>
              <a:gd name="T29" fmla="*/ 5649 h 12494"/>
              <a:gd name="T30" fmla="*/ 3575 w 10667"/>
              <a:gd name="T31" fmla="*/ 6195 h 12494"/>
              <a:gd name="T32" fmla="*/ 3045 w 10667"/>
              <a:gd name="T33" fmla="*/ 5109 h 12494"/>
              <a:gd name="T34" fmla="*/ 3045 w 10667"/>
              <a:gd name="T35" fmla="*/ 4429 h 12494"/>
              <a:gd name="T36" fmla="*/ 3575 w 10667"/>
              <a:gd name="T37" fmla="*/ 4975 h 12494"/>
              <a:gd name="T38" fmla="*/ 3045 w 10667"/>
              <a:gd name="T39" fmla="*/ 3889 h 12494"/>
              <a:gd name="T40" fmla="*/ 3045 w 10667"/>
              <a:gd name="T41" fmla="*/ 3209 h 12494"/>
              <a:gd name="T42" fmla="*/ 3575 w 10667"/>
              <a:gd name="T43" fmla="*/ 3755 h 12494"/>
              <a:gd name="T44" fmla="*/ 3045 w 10667"/>
              <a:gd name="T45" fmla="*/ 2669 h 12494"/>
              <a:gd name="T46" fmla="*/ 3045 w 10667"/>
              <a:gd name="T47" fmla="*/ 1989 h 12494"/>
              <a:gd name="T48" fmla="*/ 3575 w 10667"/>
              <a:gd name="T49" fmla="*/ 2536 h 12494"/>
              <a:gd name="T50" fmla="*/ 3973 w 10667"/>
              <a:gd name="T51" fmla="*/ 10365 h 12494"/>
              <a:gd name="T52" fmla="*/ 6693 w 10667"/>
              <a:gd name="T53" fmla="*/ 10365 h 12494"/>
              <a:gd name="T54" fmla="*/ 7621 w 10667"/>
              <a:gd name="T55" fmla="*/ 8769 h 12494"/>
              <a:gd name="T56" fmla="*/ 4160 w 10667"/>
              <a:gd name="T57" fmla="*/ 8222 h 12494"/>
              <a:gd name="T58" fmla="*/ 7755 w 10667"/>
              <a:gd name="T59" fmla="*/ 8222 h 12494"/>
              <a:gd name="T60" fmla="*/ 7755 w 10667"/>
              <a:gd name="T61" fmla="*/ 7415 h 12494"/>
              <a:gd name="T62" fmla="*/ 4160 w 10667"/>
              <a:gd name="T63" fmla="*/ 7415 h 12494"/>
              <a:gd name="T64" fmla="*/ 7621 w 10667"/>
              <a:gd name="T65" fmla="*/ 6869 h 12494"/>
              <a:gd name="T66" fmla="*/ 7755 w 10667"/>
              <a:gd name="T67" fmla="*/ 7415 h 12494"/>
              <a:gd name="T68" fmla="*/ 4293 w 10667"/>
              <a:gd name="T69" fmla="*/ 6329 h 12494"/>
              <a:gd name="T70" fmla="*/ 4293 w 10667"/>
              <a:gd name="T71" fmla="*/ 5649 h 12494"/>
              <a:gd name="T72" fmla="*/ 7755 w 10667"/>
              <a:gd name="T73" fmla="*/ 6195 h 12494"/>
              <a:gd name="T74" fmla="*/ 7621 w 10667"/>
              <a:gd name="T75" fmla="*/ 5109 h 12494"/>
              <a:gd name="T76" fmla="*/ 4160 w 10667"/>
              <a:gd name="T77" fmla="*/ 4562 h 12494"/>
              <a:gd name="T78" fmla="*/ 7755 w 10667"/>
              <a:gd name="T79" fmla="*/ 4562 h 12494"/>
              <a:gd name="T80" fmla="*/ 7755 w 10667"/>
              <a:gd name="T81" fmla="*/ 3755 h 12494"/>
              <a:gd name="T82" fmla="*/ 4160 w 10667"/>
              <a:gd name="T83" fmla="*/ 3755 h 12494"/>
              <a:gd name="T84" fmla="*/ 7621 w 10667"/>
              <a:gd name="T85" fmla="*/ 3209 h 12494"/>
              <a:gd name="T86" fmla="*/ 7755 w 10667"/>
              <a:gd name="T87" fmla="*/ 3755 h 12494"/>
              <a:gd name="T88" fmla="*/ 4293 w 10667"/>
              <a:gd name="T89" fmla="*/ 2669 h 12494"/>
              <a:gd name="T90" fmla="*/ 4293 w 10667"/>
              <a:gd name="T91" fmla="*/ 1989 h 12494"/>
              <a:gd name="T92" fmla="*/ 7755 w 10667"/>
              <a:gd name="T93" fmla="*/ 2536 h 12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667" h="12494">
                <a:moveTo>
                  <a:pt x="8515" y="880"/>
                </a:moveTo>
                <a:lnTo>
                  <a:pt x="8515" y="133"/>
                </a:lnTo>
                <a:cubicBezTo>
                  <a:pt x="8515" y="60"/>
                  <a:pt x="8455" y="0"/>
                  <a:pt x="8381" y="0"/>
                </a:cubicBezTo>
                <a:lnTo>
                  <a:pt x="4880" y="0"/>
                </a:lnTo>
                <a:cubicBezTo>
                  <a:pt x="4806" y="0"/>
                  <a:pt x="4747" y="60"/>
                  <a:pt x="4747" y="133"/>
                </a:cubicBezTo>
                <a:lnTo>
                  <a:pt x="4747" y="747"/>
                </a:lnTo>
                <a:cubicBezTo>
                  <a:pt x="4747" y="820"/>
                  <a:pt x="4687" y="880"/>
                  <a:pt x="4613" y="880"/>
                </a:cubicBezTo>
                <a:lnTo>
                  <a:pt x="2285" y="880"/>
                </a:lnTo>
                <a:cubicBezTo>
                  <a:pt x="2212" y="880"/>
                  <a:pt x="2152" y="940"/>
                  <a:pt x="2152" y="1013"/>
                </a:cubicBezTo>
                <a:lnTo>
                  <a:pt x="2152" y="11879"/>
                </a:lnTo>
                <a:lnTo>
                  <a:pt x="133" y="11879"/>
                </a:lnTo>
                <a:cubicBezTo>
                  <a:pt x="60" y="11879"/>
                  <a:pt x="0" y="11939"/>
                  <a:pt x="0" y="12012"/>
                </a:cubicBezTo>
                <a:lnTo>
                  <a:pt x="0" y="12361"/>
                </a:lnTo>
                <a:cubicBezTo>
                  <a:pt x="0" y="12435"/>
                  <a:pt x="60" y="12494"/>
                  <a:pt x="133" y="12494"/>
                </a:cubicBezTo>
                <a:lnTo>
                  <a:pt x="10533" y="12494"/>
                </a:lnTo>
                <a:cubicBezTo>
                  <a:pt x="10607" y="12494"/>
                  <a:pt x="10667" y="12435"/>
                  <a:pt x="10667" y="12361"/>
                </a:cubicBezTo>
                <a:lnTo>
                  <a:pt x="10667" y="12012"/>
                </a:lnTo>
                <a:cubicBezTo>
                  <a:pt x="10667" y="11939"/>
                  <a:pt x="10607" y="11879"/>
                  <a:pt x="10533" y="11879"/>
                </a:cubicBezTo>
                <a:lnTo>
                  <a:pt x="8515" y="11879"/>
                </a:lnTo>
                <a:lnTo>
                  <a:pt x="8515" y="1600"/>
                </a:lnTo>
                <a:lnTo>
                  <a:pt x="8515" y="880"/>
                </a:lnTo>
                <a:close/>
                <a:moveTo>
                  <a:pt x="3575" y="8635"/>
                </a:moveTo>
                <a:cubicBezTo>
                  <a:pt x="3575" y="8709"/>
                  <a:pt x="3515" y="8769"/>
                  <a:pt x="3442" y="8769"/>
                </a:cubicBezTo>
                <a:lnTo>
                  <a:pt x="3045" y="8769"/>
                </a:lnTo>
                <a:cubicBezTo>
                  <a:pt x="2971" y="8769"/>
                  <a:pt x="2912" y="8709"/>
                  <a:pt x="2912" y="8635"/>
                </a:cubicBezTo>
                <a:lnTo>
                  <a:pt x="2912" y="8222"/>
                </a:lnTo>
                <a:cubicBezTo>
                  <a:pt x="2912" y="8148"/>
                  <a:pt x="2971" y="8089"/>
                  <a:pt x="3045" y="8089"/>
                </a:cubicBezTo>
                <a:lnTo>
                  <a:pt x="3442" y="8089"/>
                </a:lnTo>
                <a:cubicBezTo>
                  <a:pt x="3515" y="8089"/>
                  <a:pt x="3575" y="8148"/>
                  <a:pt x="3575" y="8222"/>
                </a:cubicBezTo>
                <a:lnTo>
                  <a:pt x="3575" y="8635"/>
                </a:lnTo>
                <a:close/>
                <a:moveTo>
                  <a:pt x="3575" y="7415"/>
                </a:moveTo>
                <a:cubicBezTo>
                  <a:pt x="3575" y="7489"/>
                  <a:pt x="3515" y="7549"/>
                  <a:pt x="3442" y="7549"/>
                </a:cubicBezTo>
                <a:lnTo>
                  <a:pt x="3045" y="7549"/>
                </a:lnTo>
                <a:cubicBezTo>
                  <a:pt x="2971" y="7549"/>
                  <a:pt x="2912" y="7489"/>
                  <a:pt x="2912" y="7415"/>
                </a:cubicBezTo>
                <a:lnTo>
                  <a:pt x="2912" y="7002"/>
                </a:lnTo>
                <a:cubicBezTo>
                  <a:pt x="2912" y="6928"/>
                  <a:pt x="2971" y="6869"/>
                  <a:pt x="3045" y="6869"/>
                </a:cubicBezTo>
                <a:lnTo>
                  <a:pt x="3442" y="6869"/>
                </a:lnTo>
                <a:cubicBezTo>
                  <a:pt x="3515" y="6869"/>
                  <a:pt x="3575" y="6928"/>
                  <a:pt x="3575" y="7002"/>
                </a:cubicBezTo>
                <a:lnTo>
                  <a:pt x="3575" y="7415"/>
                </a:lnTo>
                <a:close/>
                <a:moveTo>
                  <a:pt x="3575" y="6195"/>
                </a:moveTo>
                <a:cubicBezTo>
                  <a:pt x="3575" y="6269"/>
                  <a:pt x="3515" y="6329"/>
                  <a:pt x="3442" y="6329"/>
                </a:cubicBezTo>
                <a:lnTo>
                  <a:pt x="3045" y="6329"/>
                </a:lnTo>
                <a:cubicBezTo>
                  <a:pt x="2971" y="6329"/>
                  <a:pt x="2912" y="6269"/>
                  <a:pt x="2912" y="6195"/>
                </a:cubicBezTo>
                <a:lnTo>
                  <a:pt x="2912" y="5782"/>
                </a:lnTo>
                <a:cubicBezTo>
                  <a:pt x="2912" y="5708"/>
                  <a:pt x="2971" y="5649"/>
                  <a:pt x="3045" y="5649"/>
                </a:cubicBezTo>
                <a:lnTo>
                  <a:pt x="3442" y="5649"/>
                </a:lnTo>
                <a:cubicBezTo>
                  <a:pt x="3515" y="5649"/>
                  <a:pt x="3575" y="5708"/>
                  <a:pt x="3575" y="5782"/>
                </a:cubicBezTo>
                <a:lnTo>
                  <a:pt x="3575" y="6195"/>
                </a:lnTo>
                <a:close/>
                <a:moveTo>
                  <a:pt x="3575" y="4975"/>
                </a:moveTo>
                <a:cubicBezTo>
                  <a:pt x="3575" y="5049"/>
                  <a:pt x="3515" y="5109"/>
                  <a:pt x="3442" y="5109"/>
                </a:cubicBezTo>
                <a:lnTo>
                  <a:pt x="3045" y="5109"/>
                </a:lnTo>
                <a:cubicBezTo>
                  <a:pt x="2971" y="5109"/>
                  <a:pt x="2912" y="5049"/>
                  <a:pt x="2912" y="4975"/>
                </a:cubicBezTo>
                <a:lnTo>
                  <a:pt x="2912" y="4562"/>
                </a:lnTo>
                <a:cubicBezTo>
                  <a:pt x="2912" y="4488"/>
                  <a:pt x="2971" y="4429"/>
                  <a:pt x="3045" y="4429"/>
                </a:cubicBezTo>
                <a:lnTo>
                  <a:pt x="3442" y="4429"/>
                </a:lnTo>
                <a:cubicBezTo>
                  <a:pt x="3515" y="4429"/>
                  <a:pt x="3575" y="4488"/>
                  <a:pt x="3575" y="4562"/>
                </a:cubicBezTo>
                <a:lnTo>
                  <a:pt x="3575" y="4975"/>
                </a:lnTo>
                <a:close/>
                <a:moveTo>
                  <a:pt x="3575" y="3755"/>
                </a:moveTo>
                <a:cubicBezTo>
                  <a:pt x="3575" y="3829"/>
                  <a:pt x="3515" y="3889"/>
                  <a:pt x="3442" y="3889"/>
                </a:cubicBezTo>
                <a:lnTo>
                  <a:pt x="3045" y="3889"/>
                </a:lnTo>
                <a:cubicBezTo>
                  <a:pt x="2971" y="3889"/>
                  <a:pt x="2912" y="3829"/>
                  <a:pt x="2912" y="3755"/>
                </a:cubicBezTo>
                <a:lnTo>
                  <a:pt x="2912" y="3342"/>
                </a:lnTo>
                <a:cubicBezTo>
                  <a:pt x="2912" y="3269"/>
                  <a:pt x="2971" y="3209"/>
                  <a:pt x="3045" y="3209"/>
                </a:cubicBezTo>
                <a:lnTo>
                  <a:pt x="3442" y="3209"/>
                </a:lnTo>
                <a:cubicBezTo>
                  <a:pt x="3515" y="3209"/>
                  <a:pt x="3575" y="3269"/>
                  <a:pt x="3575" y="3342"/>
                </a:cubicBezTo>
                <a:lnTo>
                  <a:pt x="3575" y="3755"/>
                </a:lnTo>
                <a:close/>
                <a:moveTo>
                  <a:pt x="3575" y="2536"/>
                </a:moveTo>
                <a:cubicBezTo>
                  <a:pt x="3575" y="2609"/>
                  <a:pt x="3515" y="2669"/>
                  <a:pt x="3442" y="2669"/>
                </a:cubicBezTo>
                <a:lnTo>
                  <a:pt x="3045" y="2669"/>
                </a:lnTo>
                <a:cubicBezTo>
                  <a:pt x="2971" y="2669"/>
                  <a:pt x="2912" y="2609"/>
                  <a:pt x="2912" y="2536"/>
                </a:cubicBezTo>
                <a:lnTo>
                  <a:pt x="2912" y="2122"/>
                </a:lnTo>
                <a:cubicBezTo>
                  <a:pt x="2912" y="2049"/>
                  <a:pt x="2971" y="1989"/>
                  <a:pt x="3045" y="1989"/>
                </a:cubicBezTo>
                <a:lnTo>
                  <a:pt x="3442" y="1989"/>
                </a:lnTo>
                <a:cubicBezTo>
                  <a:pt x="3515" y="1989"/>
                  <a:pt x="3575" y="2049"/>
                  <a:pt x="3575" y="2122"/>
                </a:cubicBezTo>
                <a:lnTo>
                  <a:pt x="3575" y="2536"/>
                </a:lnTo>
                <a:close/>
                <a:moveTo>
                  <a:pt x="6693" y="11879"/>
                </a:moveTo>
                <a:lnTo>
                  <a:pt x="3973" y="11879"/>
                </a:lnTo>
                <a:lnTo>
                  <a:pt x="3973" y="10365"/>
                </a:lnTo>
                <a:cubicBezTo>
                  <a:pt x="3973" y="10291"/>
                  <a:pt x="4033" y="10231"/>
                  <a:pt x="4107" y="10231"/>
                </a:cubicBezTo>
                <a:lnTo>
                  <a:pt x="6560" y="10231"/>
                </a:lnTo>
                <a:cubicBezTo>
                  <a:pt x="6634" y="10231"/>
                  <a:pt x="6693" y="10291"/>
                  <a:pt x="6693" y="10365"/>
                </a:cubicBezTo>
                <a:lnTo>
                  <a:pt x="6693" y="11879"/>
                </a:lnTo>
                <a:close/>
                <a:moveTo>
                  <a:pt x="7755" y="8635"/>
                </a:moveTo>
                <a:cubicBezTo>
                  <a:pt x="7755" y="8709"/>
                  <a:pt x="7695" y="8769"/>
                  <a:pt x="7621" y="8769"/>
                </a:cubicBezTo>
                <a:lnTo>
                  <a:pt x="4293" y="8769"/>
                </a:lnTo>
                <a:cubicBezTo>
                  <a:pt x="4220" y="8769"/>
                  <a:pt x="4160" y="8709"/>
                  <a:pt x="4160" y="8635"/>
                </a:cubicBezTo>
                <a:lnTo>
                  <a:pt x="4160" y="8222"/>
                </a:lnTo>
                <a:cubicBezTo>
                  <a:pt x="4160" y="8148"/>
                  <a:pt x="4220" y="8089"/>
                  <a:pt x="4293" y="8089"/>
                </a:cubicBezTo>
                <a:lnTo>
                  <a:pt x="7621" y="8089"/>
                </a:lnTo>
                <a:cubicBezTo>
                  <a:pt x="7695" y="8089"/>
                  <a:pt x="7755" y="8148"/>
                  <a:pt x="7755" y="8222"/>
                </a:cubicBezTo>
                <a:lnTo>
                  <a:pt x="7755" y="8635"/>
                </a:lnTo>
                <a:lnTo>
                  <a:pt x="7755" y="8635"/>
                </a:lnTo>
                <a:close/>
                <a:moveTo>
                  <a:pt x="7755" y="7415"/>
                </a:moveTo>
                <a:cubicBezTo>
                  <a:pt x="7755" y="7489"/>
                  <a:pt x="7695" y="7549"/>
                  <a:pt x="7621" y="7549"/>
                </a:cubicBezTo>
                <a:lnTo>
                  <a:pt x="4293" y="7549"/>
                </a:lnTo>
                <a:cubicBezTo>
                  <a:pt x="4220" y="7549"/>
                  <a:pt x="4160" y="7489"/>
                  <a:pt x="4160" y="7415"/>
                </a:cubicBezTo>
                <a:lnTo>
                  <a:pt x="4160" y="7002"/>
                </a:lnTo>
                <a:cubicBezTo>
                  <a:pt x="4160" y="6928"/>
                  <a:pt x="4220" y="6869"/>
                  <a:pt x="4293" y="6869"/>
                </a:cubicBezTo>
                <a:lnTo>
                  <a:pt x="7621" y="6869"/>
                </a:lnTo>
                <a:cubicBezTo>
                  <a:pt x="7695" y="6869"/>
                  <a:pt x="7755" y="6928"/>
                  <a:pt x="7755" y="7002"/>
                </a:cubicBezTo>
                <a:lnTo>
                  <a:pt x="7755" y="7415"/>
                </a:lnTo>
                <a:lnTo>
                  <a:pt x="7755" y="7415"/>
                </a:lnTo>
                <a:close/>
                <a:moveTo>
                  <a:pt x="7755" y="6195"/>
                </a:moveTo>
                <a:cubicBezTo>
                  <a:pt x="7755" y="6269"/>
                  <a:pt x="7695" y="6329"/>
                  <a:pt x="7621" y="6329"/>
                </a:cubicBezTo>
                <a:lnTo>
                  <a:pt x="4293" y="6329"/>
                </a:lnTo>
                <a:cubicBezTo>
                  <a:pt x="4220" y="6329"/>
                  <a:pt x="4160" y="6269"/>
                  <a:pt x="4160" y="6195"/>
                </a:cubicBezTo>
                <a:lnTo>
                  <a:pt x="4160" y="5782"/>
                </a:lnTo>
                <a:cubicBezTo>
                  <a:pt x="4160" y="5708"/>
                  <a:pt x="4220" y="5649"/>
                  <a:pt x="4293" y="5649"/>
                </a:cubicBezTo>
                <a:lnTo>
                  <a:pt x="7621" y="5649"/>
                </a:lnTo>
                <a:cubicBezTo>
                  <a:pt x="7695" y="5649"/>
                  <a:pt x="7755" y="5708"/>
                  <a:pt x="7755" y="5782"/>
                </a:cubicBezTo>
                <a:lnTo>
                  <a:pt x="7755" y="6195"/>
                </a:lnTo>
                <a:lnTo>
                  <a:pt x="7755" y="6195"/>
                </a:lnTo>
                <a:close/>
                <a:moveTo>
                  <a:pt x="7755" y="4975"/>
                </a:moveTo>
                <a:cubicBezTo>
                  <a:pt x="7755" y="5049"/>
                  <a:pt x="7695" y="5109"/>
                  <a:pt x="7621" y="5109"/>
                </a:cubicBezTo>
                <a:lnTo>
                  <a:pt x="4293" y="5109"/>
                </a:lnTo>
                <a:cubicBezTo>
                  <a:pt x="4220" y="5109"/>
                  <a:pt x="4160" y="5049"/>
                  <a:pt x="4160" y="4975"/>
                </a:cubicBezTo>
                <a:lnTo>
                  <a:pt x="4160" y="4562"/>
                </a:lnTo>
                <a:cubicBezTo>
                  <a:pt x="4160" y="4488"/>
                  <a:pt x="4220" y="4429"/>
                  <a:pt x="4293" y="4429"/>
                </a:cubicBezTo>
                <a:lnTo>
                  <a:pt x="7621" y="4429"/>
                </a:lnTo>
                <a:cubicBezTo>
                  <a:pt x="7695" y="4429"/>
                  <a:pt x="7755" y="4488"/>
                  <a:pt x="7755" y="4562"/>
                </a:cubicBezTo>
                <a:lnTo>
                  <a:pt x="7755" y="4975"/>
                </a:lnTo>
                <a:lnTo>
                  <a:pt x="7755" y="4975"/>
                </a:lnTo>
                <a:close/>
                <a:moveTo>
                  <a:pt x="7755" y="3755"/>
                </a:moveTo>
                <a:cubicBezTo>
                  <a:pt x="7755" y="3829"/>
                  <a:pt x="7695" y="3889"/>
                  <a:pt x="7621" y="3889"/>
                </a:cubicBezTo>
                <a:lnTo>
                  <a:pt x="4293" y="3889"/>
                </a:lnTo>
                <a:cubicBezTo>
                  <a:pt x="4220" y="3889"/>
                  <a:pt x="4160" y="3829"/>
                  <a:pt x="4160" y="3755"/>
                </a:cubicBezTo>
                <a:lnTo>
                  <a:pt x="4160" y="3342"/>
                </a:lnTo>
                <a:cubicBezTo>
                  <a:pt x="4160" y="3269"/>
                  <a:pt x="4220" y="3209"/>
                  <a:pt x="4293" y="3209"/>
                </a:cubicBezTo>
                <a:lnTo>
                  <a:pt x="7621" y="3209"/>
                </a:lnTo>
                <a:cubicBezTo>
                  <a:pt x="7695" y="3209"/>
                  <a:pt x="7755" y="3269"/>
                  <a:pt x="7755" y="3342"/>
                </a:cubicBezTo>
                <a:lnTo>
                  <a:pt x="7755" y="3755"/>
                </a:lnTo>
                <a:lnTo>
                  <a:pt x="7755" y="3755"/>
                </a:lnTo>
                <a:close/>
                <a:moveTo>
                  <a:pt x="7755" y="2536"/>
                </a:moveTo>
                <a:cubicBezTo>
                  <a:pt x="7755" y="2609"/>
                  <a:pt x="7695" y="2669"/>
                  <a:pt x="7621" y="2669"/>
                </a:cubicBezTo>
                <a:lnTo>
                  <a:pt x="4293" y="2669"/>
                </a:lnTo>
                <a:cubicBezTo>
                  <a:pt x="4220" y="2669"/>
                  <a:pt x="4160" y="2609"/>
                  <a:pt x="4160" y="2536"/>
                </a:cubicBezTo>
                <a:lnTo>
                  <a:pt x="4160" y="2122"/>
                </a:lnTo>
                <a:cubicBezTo>
                  <a:pt x="4160" y="2049"/>
                  <a:pt x="4220" y="1989"/>
                  <a:pt x="4293" y="1989"/>
                </a:cubicBezTo>
                <a:lnTo>
                  <a:pt x="7621" y="1989"/>
                </a:lnTo>
                <a:cubicBezTo>
                  <a:pt x="7695" y="1989"/>
                  <a:pt x="7755" y="2049"/>
                  <a:pt x="7755" y="2122"/>
                </a:cubicBezTo>
                <a:lnTo>
                  <a:pt x="7755" y="2536"/>
                </a:lnTo>
                <a:lnTo>
                  <a:pt x="7755" y="2536"/>
                </a:lnTo>
                <a:close/>
              </a:path>
            </a:pathLst>
          </a:custGeom>
          <a:solidFill>
            <a:srgbClr val="004DA8"/>
          </a:solidFill>
          <a:ln>
            <a:noFill/>
          </a:ln>
        </p:spPr>
        <p:txBody>
          <a:bodyPr/>
          <a:lstStyle/>
          <a:p>
            <a:endParaRPr lang="zh-CN" altLang="en-US">
              <a:solidFill>
                <a:srgbClr val="7030A0"/>
              </a:solidFill>
              <a:cs typeface="+mn-ea"/>
              <a:sym typeface="+mn-lt"/>
            </a:endParaRPr>
          </a:p>
        </p:txBody>
      </p:sp>
      <p:sp>
        <p:nvSpPr>
          <p:cNvPr id="17" name="文本框 16"/>
          <p:cNvSpPr txBox="1"/>
          <p:nvPr/>
        </p:nvSpPr>
        <p:spPr>
          <a:xfrm>
            <a:off x="2092960" y="2034540"/>
            <a:ext cx="1115695"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数字图书馆</a:t>
            </a:r>
          </a:p>
        </p:txBody>
      </p:sp>
      <p:sp>
        <p:nvSpPr>
          <p:cNvPr id="18" name="iconfont-11417-5421012"/>
          <p:cNvSpPr>
            <a:spLocks noChangeAspect="1"/>
          </p:cNvSpPr>
          <p:nvPr/>
        </p:nvSpPr>
        <p:spPr bwMode="auto">
          <a:xfrm>
            <a:off x="3842218" y="1598187"/>
            <a:ext cx="200640" cy="389892"/>
          </a:xfrm>
          <a:custGeom>
            <a:avLst/>
            <a:gdLst>
              <a:gd name="T0" fmla="*/ 5299 w 5761"/>
              <a:gd name="T1" fmla="*/ 8442 h 11198"/>
              <a:gd name="T2" fmla="*/ 4751 w 5761"/>
              <a:gd name="T3" fmla="*/ 8129 h 11198"/>
              <a:gd name="T4" fmla="*/ 5299 w 5761"/>
              <a:gd name="T5" fmla="*/ 7859 h 11198"/>
              <a:gd name="T6" fmla="*/ 4751 w 5761"/>
              <a:gd name="T7" fmla="*/ 7438 h 11198"/>
              <a:gd name="T8" fmla="*/ 5299 w 5761"/>
              <a:gd name="T9" fmla="*/ 7153 h 11198"/>
              <a:gd name="T10" fmla="*/ 4751 w 5761"/>
              <a:gd name="T11" fmla="*/ 6700 h 11198"/>
              <a:gd name="T12" fmla="*/ 5299 w 5761"/>
              <a:gd name="T13" fmla="*/ 6500 h 11198"/>
              <a:gd name="T14" fmla="*/ 4751 w 5761"/>
              <a:gd name="T15" fmla="*/ 6018 h 11198"/>
              <a:gd name="T16" fmla="*/ 5299 w 5761"/>
              <a:gd name="T17" fmla="*/ 5804 h 11198"/>
              <a:gd name="T18" fmla="*/ 4751 w 5761"/>
              <a:gd name="T19" fmla="*/ 5287 h 11198"/>
              <a:gd name="T20" fmla="*/ 5299 w 5761"/>
              <a:gd name="T21" fmla="*/ 5115 h 11198"/>
              <a:gd name="T22" fmla="*/ 4751 w 5761"/>
              <a:gd name="T23" fmla="*/ 4560 h 11198"/>
              <a:gd name="T24" fmla="*/ 5299 w 5761"/>
              <a:gd name="T25" fmla="*/ 4408 h 11198"/>
              <a:gd name="T26" fmla="*/ 4751 w 5761"/>
              <a:gd name="T27" fmla="*/ 3849 h 11198"/>
              <a:gd name="T28" fmla="*/ 5299 w 5761"/>
              <a:gd name="T29" fmla="*/ 2164 h 11198"/>
              <a:gd name="T30" fmla="*/ 3924 w 5761"/>
              <a:gd name="T31" fmla="*/ 1843 h 11198"/>
              <a:gd name="T32" fmla="*/ 2562 w 5761"/>
              <a:gd name="T33" fmla="*/ 23 h 11198"/>
              <a:gd name="T34" fmla="*/ 2359 w 5761"/>
              <a:gd name="T35" fmla="*/ 9912 h 11198"/>
              <a:gd name="T36" fmla="*/ 1221 w 5761"/>
              <a:gd name="T37" fmla="*/ 835 h 11198"/>
              <a:gd name="T38" fmla="*/ 519 w 5761"/>
              <a:gd name="T39" fmla="*/ 2153 h 11198"/>
              <a:gd name="T40" fmla="*/ 0 w 5761"/>
              <a:gd name="T41" fmla="*/ 9910 h 11198"/>
              <a:gd name="T42" fmla="*/ 5761 w 5761"/>
              <a:gd name="T43" fmla="*/ 11198 h 11198"/>
              <a:gd name="T44" fmla="*/ 5299 w 5761"/>
              <a:gd name="T45" fmla="*/ 9910 h 11198"/>
              <a:gd name="T46" fmla="*/ 1003 w 5761"/>
              <a:gd name="T47" fmla="*/ 9124 h 11198"/>
              <a:gd name="T48" fmla="*/ 1635 w 5761"/>
              <a:gd name="T49" fmla="*/ 8094 h 11198"/>
              <a:gd name="T50" fmla="*/ 1635 w 5761"/>
              <a:gd name="T51" fmla="*/ 7623 h 11198"/>
              <a:gd name="T52" fmla="*/ 1003 w 5761"/>
              <a:gd name="T53" fmla="*/ 6813 h 11198"/>
              <a:gd name="T54" fmla="*/ 1635 w 5761"/>
              <a:gd name="T55" fmla="*/ 7623 h 11198"/>
              <a:gd name="T56" fmla="*/ 1003 w 5761"/>
              <a:gd name="T57" fmla="*/ 6306 h 11198"/>
              <a:gd name="T58" fmla="*/ 1635 w 5761"/>
              <a:gd name="T59" fmla="*/ 5277 h 11198"/>
              <a:gd name="T60" fmla="*/ 1635 w 5761"/>
              <a:gd name="T61" fmla="*/ 4769 h 11198"/>
              <a:gd name="T62" fmla="*/ 1003 w 5761"/>
              <a:gd name="T63" fmla="*/ 3959 h 11198"/>
              <a:gd name="T64" fmla="*/ 1635 w 5761"/>
              <a:gd name="T65" fmla="*/ 4769 h 11198"/>
              <a:gd name="T66" fmla="*/ 1003 w 5761"/>
              <a:gd name="T67" fmla="*/ 3452 h 11198"/>
              <a:gd name="T68" fmla="*/ 1635 w 5761"/>
              <a:gd name="T69" fmla="*/ 2422 h 11198"/>
              <a:gd name="T70" fmla="*/ 3523 w 5761"/>
              <a:gd name="T71" fmla="*/ 9058 h 11198"/>
              <a:gd name="T72" fmla="*/ 3039 w 5761"/>
              <a:gd name="T73" fmla="*/ 8247 h 11198"/>
              <a:gd name="T74" fmla="*/ 3523 w 5761"/>
              <a:gd name="T75" fmla="*/ 9058 h 11198"/>
              <a:gd name="T76" fmla="*/ 3039 w 5761"/>
              <a:gd name="T77" fmla="*/ 7834 h 11198"/>
              <a:gd name="T78" fmla="*/ 3523 w 5761"/>
              <a:gd name="T79" fmla="*/ 7163 h 11198"/>
              <a:gd name="T80" fmla="*/ 3523 w 5761"/>
              <a:gd name="T81" fmla="*/ 6729 h 11198"/>
              <a:gd name="T82" fmla="*/ 3039 w 5761"/>
              <a:gd name="T83" fmla="*/ 5918 h 11198"/>
              <a:gd name="T84" fmla="*/ 3523 w 5761"/>
              <a:gd name="T85" fmla="*/ 6729 h 11198"/>
              <a:gd name="T86" fmla="*/ 3039 w 5761"/>
              <a:gd name="T87" fmla="*/ 5505 h 11198"/>
              <a:gd name="T88" fmla="*/ 3523 w 5761"/>
              <a:gd name="T89" fmla="*/ 4834 h 11198"/>
              <a:gd name="T90" fmla="*/ 3523 w 5761"/>
              <a:gd name="T91" fmla="*/ 4423 h 11198"/>
              <a:gd name="T92" fmla="*/ 3039 w 5761"/>
              <a:gd name="T93" fmla="*/ 3612 h 11198"/>
              <a:gd name="T94" fmla="*/ 3523 w 5761"/>
              <a:gd name="T95" fmla="*/ 4423 h 11198"/>
              <a:gd name="T96" fmla="*/ 3039 w 5761"/>
              <a:gd name="T97" fmla="*/ 3200 h 11198"/>
              <a:gd name="T98" fmla="*/ 3523 w 5761"/>
              <a:gd name="T99" fmla="*/ 2529 h 1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61" h="11198">
                <a:moveTo>
                  <a:pt x="5299" y="9910"/>
                </a:moveTo>
                <a:lnTo>
                  <a:pt x="5299" y="8442"/>
                </a:lnTo>
                <a:lnTo>
                  <a:pt x="4751" y="8502"/>
                </a:lnTo>
                <a:lnTo>
                  <a:pt x="4751" y="8129"/>
                </a:lnTo>
                <a:lnTo>
                  <a:pt x="5299" y="8089"/>
                </a:lnTo>
                <a:lnTo>
                  <a:pt x="5299" y="7859"/>
                </a:lnTo>
                <a:lnTo>
                  <a:pt x="4751" y="7893"/>
                </a:lnTo>
                <a:lnTo>
                  <a:pt x="4751" y="7438"/>
                </a:lnTo>
                <a:lnTo>
                  <a:pt x="5299" y="7425"/>
                </a:lnTo>
                <a:lnTo>
                  <a:pt x="5299" y="7153"/>
                </a:lnTo>
                <a:lnTo>
                  <a:pt x="4751" y="7155"/>
                </a:lnTo>
                <a:lnTo>
                  <a:pt x="4751" y="6700"/>
                </a:lnTo>
                <a:lnTo>
                  <a:pt x="5299" y="6719"/>
                </a:lnTo>
                <a:lnTo>
                  <a:pt x="5299" y="6500"/>
                </a:lnTo>
                <a:lnTo>
                  <a:pt x="4751" y="6473"/>
                </a:lnTo>
                <a:lnTo>
                  <a:pt x="4751" y="6018"/>
                </a:lnTo>
                <a:lnTo>
                  <a:pt x="5299" y="6067"/>
                </a:lnTo>
                <a:lnTo>
                  <a:pt x="5299" y="5804"/>
                </a:lnTo>
                <a:lnTo>
                  <a:pt x="4751" y="5742"/>
                </a:lnTo>
                <a:lnTo>
                  <a:pt x="4751" y="5287"/>
                </a:lnTo>
                <a:lnTo>
                  <a:pt x="5299" y="5370"/>
                </a:lnTo>
                <a:lnTo>
                  <a:pt x="5299" y="5115"/>
                </a:lnTo>
                <a:lnTo>
                  <a:pt x="4751" y="5015"/>
                </a:lnTo>
                <a:lnTo>
                  <a:pt x="4751" y="4560"/>
                </a:lnTo>
                <a:lnTo>
                  <a:pt x="5299" y="4682"/>
                </a:lnTo>
                <a:lnTo>
                  <a:pt x="5299" y="4408"/>
                </a:lnTo>
                <a:lnTo>
                  <a:pt x="4751" y="4274"/>
                </a:lnTo>
                <a:lnTo>
                  <a:pt x="4751" y="3849"/>
                </a:lnTo>
                <a:lnTo>
                  <a:pt x="5299" y="3994"/>
                </a:lnTo>
                <a:lnTo>
                  <a:pt x="5299" y="2164"/>
                </a:lnTo>
                <a:lnTo>
                  <a:pt x="3921" y="1854"/>
                </a:lnTo>
                <a:lnTo>
                  <a:pt x="3924" y="1843"/>
                </a:lnTo>
                <a:lnTo>
                  <a:pt x="2833" y="1037"/>
                </a:lnTo>
                <a:lnTo>
                  <a:pt x="2562" y="23"/>
                </a:lnTo>
                <a:lnTo>
                  <a:pt x="2562" y="9912"/>
                </a:lnTo>
                <a:lnTo>
                  <a:pt x="2359" y="9912"/>
                </a:lnTo>
                <a:lnTo>
                  <a:pt x="2359" y="0"/>
                </a:lnTo>
                <a:lnTo>
                  <a:pt x="1221" y="835"/>
                </a:lnTo>
                <a:lnTo>
                  <a:pt x="1226" y="1924"/>
                </a:lnTo>
                <a:lnTo>
                  <a:pt x="519" y="2153"/>
                </a:lnTo>
                <a:lnTo>
                  <a:pt x="519" y="9910"/>
                </a:lnTo>
                <a:lnTo>
                  <a:pt x="0" y="9910"/>
                </a:lnTo>
                <a:lnTo>
                  <a:pt x="0" y="11198"/>
                </a:lnTo>
                <a:lnTo>
                  <a:pt x="5761" y="11198"/>
                </a:lnTo>
                <a:lnTo>
                  <a:pt x="5761" y="9910"/>
                </a:lnTo>
                <a:lnTo>
                  <a:pt x="5299" y="9910"/>
                </a:lnTo>
                <a:close/>
                <a:moveTo>
                  <a:pt x="1635" y="9014"/>
                </a:moveTo>
                <a:lnTo>
                  <a:pt x="1003" y="9124"/>
                </a:lnTo>
                <a:lnTo>
                  <a:pt x="1003" y="8204"/>
                </a:lnTo>
                <a:lnTo>
                  <a:pt x="1635" y="8094"/>
                </a:lnTo>
                <a:lnTo>
                  <a:pt x="1635" y="9014"/>
                </a:lnTo>
                <a:close/>
                <a:moveTo>
                  <a:pt x="1635" y="7623"/>
                </a:moveTo>
                <a:lnTo>
                  <a:pt x="1003" y="7733"/>
                </a:lnTo>
                <a:lnTo>
                  <a:pt x="1003" y="6813"/>
                </a:lnTo>
                <a:lnTo>
                  <a:pt x="1635" y="6703"/>
                </a:lnTo>
                <a:lnTo>
                  <a:pt x="1635" y="7623"/>
                </a:lnTo>
                <a:close/>
                <a:moveTo>
                  <a:pt x="1635" y="6196"/>
                </a:moveTo>
                <a:lnTo>
                  <a:pt x="1003" y="6306"/>
                </a:lnTo>
                <a:lnTo>
                  <a:pt x="1003" y="5387"/>
                </a:lnTo>
                <a:lnTo>
                  <a:pt x="1635" y="5277"/>
                </a:lnTo>
                <a:lnTo>
                  <a:pt x="1635" y="6196"/>
                </a:lnTo>
                <a:close/>
                <a:moveTo>
                  <a:pt x="1635" y="4769"/>
                </a:moveTo>
                <a:lnTo>
                  <a:pt x="1003" y="4879"/>
                </a:lnTo>
                <a:lnTo>
                  <a:pt x="1003" y="3959"/>
                </a:lnTo>
                <a:lnTo>
                  <a:pt x="1635" y="3849"/>
                </a:lnTo>
                <a:lnTo>
                  <a:pt x="1635" y="4769"/>
                </a:lnTo>
                <a:close/>
                <a:moveTo>
                  <a:pt x="1635" y="3342"/>
                </a:moveTo>
                <a:lnTo>
                  <a:pt x="1003" y="3452"/>
                </a:lnTo>
                <a:lnTo>
                  <a:pt x="1003" y="2532"/>
                </a:lnTo>
                <a:lnTo>
                  <a:pt x="1635" y="2422"/>
                </a:lnTo>
                <a:lnTo>
                  <a:pt x="1635" y="3342"/>
                </a:lnTo>
                <a:close/>
                <a:moveTo>
                  <a:pt x="3523" y="9058"/>
                </a:moveTo>
                <a:lnTo>
                  <a:pt x="3039" y="8988"/>
                </a:lnTo>
                <a:lnTo>
                  <a:pt x="3039" y="8247"/>
                </a:lnTo>
                <a:lnTo>
                  <a:pt x="3523" y="8317"/>
                </a:lnTo>
                <a:lnTo>
                  <a:pt x="3523" y="9058"/>
                </a:lnTo>
                <a:close/>
                <a:moveTo>
                  <a:pt x="3523" y="7904"/>
                </a:moveTo>
                <a:lnTo>
                  <a:pt x="3039" y="7834"/>
                </a:lnTo>
                <a:lnTo>
                  <a:pt x="3039" y="7093"/>
                </a:lnTo>
                <a:lnTo>
                  <a:pt x="3523" y="7163"/>
                </a:lnTo>
                <a:lnTo>
                  <a:pt x="3523" y="7904"/>
                </a:lnTo>
                <a:close/>
                <a:moveTo>
                  <a:pt x="3523" y="6729"/>
                </a:moveTo>
                <a:lnTo>
                  <a:pt x="3039" y="6659"/>
                </a:lnTo>
                <a:lnTo>
                  <a:pt x="3039" y="5918"/>
                </a:lnTo>
                <a:lnTo>
                  <a:pt x="3523" y="5988"/>
                </a:lnTo>
                <a:lnTo>
                  <a:pt x="3523" y="6729"/>
                </a:lnTo>
                <a:close/>
                <a:moveTo>
                  <a:pt x="3523" y="5575"/>
                </a:moveTo>
                <a:lnTo>
                  <a:pt x="3039" y="5505"/>
                </a:lnTo>
                <a:lnTo>
                  <a:pt x="3039" y="4764"/>
                </a:lnTo>
                <a:lnTo>
                  <a:pt x="3523" y="4834"/>
                </a:lnTo>
                <a:lnTo>
                  <a:pt x="3523" y="5575"/>
                </a:lnTo>
                <a:close/>
                <a:moveTo>
                  <a:pt x="3523" y="4423"/>
                </a:moveTo>
                <a:lnTo>
                  <a:pt x="3039" y="4353"/>
                </a:lnTo>
                <a:lnTo>
                  <a:pt x="3039" y="3612"/>
                </a:lnTo>
                <a:lnTo>
                  <a:pt x="3523" y="3682"/>
                </a:lnTo>
                <a:lnTo>
                  <a:pt x="3523" y="4423"/>
                </a:lnTo>
                <a:close/>
                <a:moveTo>
                  <a:pt x="3523" y="3270"/>
                </a:moveTo>
                <a:lnTo>
                  <a:pt x="3039" y="3200"/>
                </a:lnTo>
                <a:lnTo>
                  <a:pt x="3039" y="2459"/>
                </a:lnTo>
                <a:lnTo>
                  <a:pt x="3523" y="2529"/>
                </a:lnTo>
                <a:lnTo>
                  <a:pt x="3523" y="3270"/>
                </a:lnTo>
                <a:close/>
              </a:path>
            </a:pathLst>
          </a:custGeom>
          <a:solidFill>
            <a:srgbClr val="004DA8"/>
          </a:solidFill>
          <a:ln>
            <a:noFill/>
          </a:ln>
        </p:spPr>
        <p:txBody>
          <a:bodyPr/>
          <a:lstStyle/>
          <a:p>
            <a:endParaRPr lang="zh-CN" altLang="en-US">
              <a:solidFill>
                <a:srgbClr val="7030A0"/>
              </a:solidFill>
              <a:cs typeface="+mn-ea"/>
              <a:sym typeface="+mn-lt"/>
            </a:endParaRPr>
          </a:p>
        </p:txBody>
      </p:sp>
      <p:sp>
        <p:nvSpPr>
          <p:cNvPr id="19" name="文本框 18"/>
          <p:cNvSpPr txBox="1"/>
          <p:nvPr/>
        </p:nvSpPr>
        <p:spPr>
          <a:xfrm>
            <a:off x="3422015" y="2034540"/>
            <a:ext cx="1106170"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数字博物馆</a:t>
            </a:r>
          </a:p>
        </p:txBody>
      </p:sp>
      <p:sp>
        <p:nvSpPr>
          <p:cNvPr id="20" name="building-front_39347"/>
          <p:cNvSpPr>
            <a:spLocks noChangeAspect="1"/>
          </p:cNvSpPr>
          <p:nvPr/>
        </p:nvSpPr>
        <p:spPr bwMode="auto">
          <a:xfrm>
            <a:off x="5162628" y="1598187"/>
            <a:ext cx="295014" cy="389892"/>
          </a:xfrm>
          <a:custGeom>
            <a:avLst/>
            <a:gdLst>
              <a:gd name="T0" fmla="*/ 62 w 328"/>
              <a:gd name="T1" fmla="*/ 259 h 434"/>
              <a:gd name="T2" fmla="*/ 113 w 328"/>
              <a:gd name="T3" fmla="*/ 208 h 434"/>
              <a:gd name="T4" fmla="*/ 189 w 328"/>
              <a:gd name="T5" fmla="*/ 208 h 434"/>
              <a:gd name="T6" fmla="*/ 138 w 328"/>
              <a:gd name="T7" fmla="*/ 259 h 434"/>
              <a:gd name="T8" fmla="*/ 189 w 328"/>
              <a:gd name="T9" fmla="*/ 208 h 434"/>
              <a:gd name="T10" fmla="*/ 215 w 328"/>
              <a:gd name="T11" fmla="*/ 208 h 434"/>
              <a:gd name="T12" fmla="*/ 266 w 328"/>
              <a:gd name="T13" fmla="*/ 259 h 434"/>
              <a:gd name="T14" fmla="*/ 328 w 328"/>
              <a:gd name="T15" fmla="*/ 20 h 434"/>
              <a:gd name="T16" fmla="*/ 308 w 328"/>
              <a:gd name="T17" fmla="*/ 434 h 434"/>
              <a:gd name="T18" fmla="*/ 0 w 328"/>
              <a:gd name="T19" fmla="*/ 414 h 434"/>
              <a:gd name="T20" fmla="*/ 20 w 328"/>
              <a:gd name="T21" fmla="*/ 0 h 434"/>
              <a:gd name="T22" fmla="*/ 328 w 328"/>
              <a:gd name="T23" fmla="*/ 20 h 434"/>
              <a:gd name="T24" fmla="*/ 40 w 328"/>
              <a:gd name="T25" fmla="*/ 40 h 434"/>
              <a:gd name="T26" fmla="*/ 132 w 328"/>
              <a:gd name="T27" fmla="*/ 394 h 434"/>
              <a:gd name="T28" fmla="*/ 131 w 328"/>
              <a:gd name="T29" fmla="*/ 306 h 434"/>
              <a:gd name="T30" fmla="*/ 197 w 328"/>
              <a:gd name="T31" fmla="*/ 306 h 434"/>
              <a:gd name="T32" fmla="*/ 196 w 328"/>
              <a:gd name="T33" fmla="*/ 394 h 434"/>
              <a:gd name="T34" fmla="*/ 288 w 328"/>
              <a:gd name="T35" fmla="*/ 40 h 434"/>
              <a:gd name="T36" fmla="*/ 113 w 328"/>
              <a:gd name="T37" fmla="*/ 68 h 434"/>
              <a:gd name="T38" fmla="*/ 62 w 328"/>
              <a:gd name="T39" fmla="*/ 119 h 434"/>
              <a:gd name="T40" fmla="*/ 113 w 328"/>
              <a:gd name="T41" fmla="*/ 68 h 434"/>
              <a:gd name="T42" fmla="*/ 138 w 328"/>
              <a:gd name="T43" fmla="*/ 68 h 434"/>
              <a:gd name="T44" fmla="*/ 189 w 328"/>
              <a:gd name="T45" fmla="*/ 119 h 434"/>
              <a:gd name="T46" fmla="*/ 266 w 328"/>
              <a:gd name="T47" fmla="*/ 68 h 434"/>
              <a:gd name="T48" fmla="*/ 215 w 328"/>
              <a:gd name="T49" fmla="*/ 119 h 434"/>
              <a:gd name="T50" fmla="*/ 266 w 328"/>
              <a:gd name="T51" fmla="*/ 68 h 434"/>
              <a:gd name="T52" fmla="*/ 62 w 328"/>
              <a:gd name="T53" fmla="*/ 138 h 434"/>
              <a:gd name="T54" fmla="*/ 113 w 328"/>
              <a:gd name="T55" fmla="*/ 189 h 434"/>
              <a:gd name="T56" fmla="*/ 189 w 328"/>
              <a:gd name="T57" fmla="*/ 138 h 434"/>
              <a:gd name="T58" fmla="*/ 138 w 328"/>
              <a:gd name="T59" fmla="*/ 189 h 434"/>
              <a:gd name="T60" fmla="*/ 189 w 328"/>
              <a:gd name="T61" fmla="*/ 138 h 434"/>
              <a:gd name="T62" fmla="*/ 215 w 328"/>
              <a:gd name="T63" fmla="*/ 138 h 434"/>
              <a:gd name="T64" fmla="*/ 266 w 328"/>
              <a:gd name="T65" fmla="*/ 189 h 434"/>
              <a:gd name="T66" fmla="*/ 113 w 328"/>
              <a:gd name="T67" fmla="*/ 281 h 434"/>
              <a:gd name="T68" fmla="*/ 62 w 328"/>
              <a:gd name="T69" fmla="*/ 370 h 434"/>
              <a:gd name="T70" fmla="*/ 113 w 328"/>
              <a:gd name="T71" fmla="*/ 281 h 434"/>
              <a:gd name="T72" fmla="*/ 215 w 328"/>
              <a:gd name="T73" fmla="*/ 281 h 434"/>
              <a:gd name="T74" fmla="*/ 266 w 328"/>
              <a:gd name="T75" fmla="*/ 37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434">
                <a:moveTo>
                  <a:pt x="113" y="259"/>
                </a:moveTo>
                <a:lnTo>
                  <a:pt x="62" y="259"/>
                </a:lnTo>
                <a:lnTo>
                  <a:pt x="62" y="208"/>
                </a:lnTo>
                <a:lnTo>
                  <a:pt x="113" y="208"/>
                </a:lnTo>
                <a:lnTo>
                  <a:pt x="113" y="259"/>
                </a:lnTo>
                <a:close/>
                <a:moveTo>
                  <a:pt x="189" y="208"/>
                </a:moveTo>
                <a:lnTo>
                  <a:pt x="138" y="208"/>
                </a:lnTo>
                <a:lnTo>
                  <a:pt x="138" y="259"/>
                </a:lnTo>
                <a:lnTo>
                  <a:pt x="189" y="259"/>
                </a:lnTo>
                <a:lnTo>
                  <a:pt x="189" y="208"/>
                </a:lnTo>
                <a:close/>
                <a:moveTo>
                  <a:pt x="266" y="208"/>
                </a:moveTo>
                <a:lnTo>
                  <a:pt x="215" y="208"/>
                </a:lnTo>
                <a:lnTo>
                  <a:pt x="215" y="259"/>
                </a:lnTo>
                <a:lnTo>
                  <a:pt x="266" y="259"/>
                </a:lnTo>
                <a:lnTo>
                  <a:pt x="266" y="208"/>
                </a:lnTo>
                <a:close/>
                <a:moveTo>
                  <a:pt x="328" y="20"/>
                </a:moveTo>
                <a:lnTo>
                  <a:pt x="328" y="414"/>
                </a:lnTo>
                <a:cubicBezTo>
                  <a:pt x="328" y="425"/>
                  <a:pt x="319" y="434"/>
                  <a:pt x="308" y="434"/>
                </a:cubicBezTo>
                <a:lnTo>
                  <a:pt x="20" y="434"/>
                </a:lnTo>
                <a:cubicBezTo>
                  <a:pt x="9" y="434"/>
                  <a:pt x="0" y="425"/>
                  <a:pt x="0" y="414"/>
                </a:cubicBezTo>
                <a:lnTo>
                  <a:pt x="0" y="20"/>
                </a:lnTo>
                <a:cubicBezTo>
                  <a:pt x="0" y="9"/>
                  <a:pt x="9" y="0"/>
                  <a:pt x="20" y="0"/>
                </a:cubicBezTo>
                <a:lnTo>
                  <a:pt x="308" y="0"/>
                </a:lnTo>
                <a:cubicBezTo>
                  <a:pt x="319" y="0"/>
                  <a:pt x="328" y="9"/>
                  <a:pt x="328" y="20"/>
                </a:cubicBezTo>
                <a:close/>
                <a:moveTo>
                  <a:pt x="288" y="40"/>
                </a:moveTo>
                <a:lnTo>
                  <a:pt x="40" y="40"/>
                </a:lnTo>
                <a:lnTo>
                  <a:pt x="40" y="394"/>
                </a:lnTo>
                <a:lnTo>
                  <a:pt x="132" y="394"/>
                </a:lnTo>
                <a:cubicBezTo>
                  <a:pt x="131" y="391"/>
                  <a:pt x="131" y="389"/>
                  <a:pt x="131" y="386"/>
                </a:cubicBezTo>
                <a:lnTo>
                  <a:pt x="131" y="306"/>
                </a:lnTo>
                <a:cubicBezTo>
                  <a:pt x="131" y="287"/>
                  <a:pt x="145" y="272"/>
                  <a:pt x="164" y="272"/>
                </a:cubicBezTo>
                <a:cubicBezTo>
                  <a:pt x="182" y="272"/>
                  <a:pt x="197" y="287"/>
                  <a:pt x="197" y="306"/>
                </a:cubicBezTo>
                <a:lnTo>
                  <a:pt x="197" y="386"/>
                </a:lnTo>
                <a:cubicBezTo>
                  <a:pt x="197" y="389"/>
                  <a:pt x="197" y="391"/>
                  <a:pt x="196" y="394"/>
                </a:cubicBezTo>
                <a:lnTo>
                  <a:pt x="288" y="394"/>
                </a:lnTo>
                <a:lnTo>
                  <a:pt x="288" y="40"/>
                </a:lnTo>
                <a:lnTo>
                  <a:pt x="288" y="40"/>
                </a:lnTo>
                <a:close/>
                <a:moveTo>
                  <a:pt x="113" y="68"/>
                </a:moveTo>
                <a:lnTo>
                  <a:pt x="62" y="68"/>
                </a:lnTo>
                <a:lnTo>
                  <a:pt x="62" y="119"/>
                </a:lnTo>
                <a:lnTo>
                  <a:pt x="113" y="119"/>
                </a:lnTo>
                <a:lnTo>
                  <a:pt x="113" y="68"/>
                </a:lnTo>
                <a:close/>
                <a:moveTo>
                  <a:pt x="189" y="68"/>
                </a:moveTo>
                <a:lnTo>
                  <a:pt x="138" y="68"/>
                </a:lnTo>
                <a:lnTo>
                  <a:pt x="138" y="119"/>
                </a:lnTo>
                <a:lnTo>
                  <a:pt x="189" y="119"/>
                </a:lnTo>
                <a:lnTo>
                  <a:pt x="189" y="68"/>
                </a:lnTo>
                <a:close/>
                <a:moveTo>
                  <a:pt x="266" y="68"/>
                </a:moveTo>
                <a:lnTo>
                  <a:pt x="215" y="68"/>
                </a:lnTo>
                <a:lnTo>
                  <a:pt x="215" y="119"/>
                </a:lnTo>
                <a:lnTo>
                  <a:pt x="266" y="119"/>
                </a:lnTo>
                <a:lnTo>
                  <a:pt x="266" y="68"/>
                </a:lnTo>
                <a:close/>
                <a:moveTo>
                  <a:pt x="113" y="138"/>
                </a:moveTo>
                <a:lnTo>
                  <a:pt x="62" y="138"/>
                </a:lnTo>
                <a:lnTo>
                  <a:pt x="62" y="189"/>
                </a:lnTo>
                <a:lnTo>
                  <a:pt x="113" y="189"/>
                </a:lnTo>
                <a:lnTo>
                  <a:pt x="113" y="138"/>
                </a:lnTo>
                <a:close/>
                <a:moveTo>
                  <a:pt x="189" y="138"/>
                </a:moveTo>
                <a:lnTo>
                  <a:pt x="138" y="138"/>
                </a:lnTo>
                <a:lnTo>
                  <a:pt x="138" y="189"/>
                </a:lnTo>
                <a:lnTo>
                  <a:pt x="189" y="189"/>
                </a:lnTo>
                <a:lnTo>
                  <a:pt x="189" y="138"/>
                </a:lnTo>
                <a:close/>
                <a:moveTo>
                  <a:pt x="266" y="138"/>
                </a:moveTo>
                <a:lnTo>
                  <a:pt x="215" y="138"/>
                </a:lnTo>
                <a:lnTo>
                  <a:pt x="215" y="189"/>
                </a:lnTo>
                <a:lnTo>
                  <a:pt x="266" y="189"/>
                </a:lnTo>
                <a:lnTo>
                  <a:pt x="266" y="138"/>
                </a:lnTo>
                <a:close/>
                <a:moveTo>
                  <a:pt x="113" y="281"/>
                </a:moveTo>
                <a:lnTo>
                  <a:pt x="62" y="281"/>
                </a:lnTo>
                <a:lnTo>
                  <a:pt x="62" y="370"/>
                </a:lnTo>
                <a:lnTo>
                  <a:pt x="113" y="370"/>
                </a:lnTo>
                <a:lnTo>
                  <a:pt x="113" y="281"/>
                </a:lnTo>
                <a:close/>
                <a:moveTo>
                  <a:pt x="266" y="281"/>
                </a:moveTo>
                <a:lnTo>
                  <a:pt x="215" y="281"/>
                </a:lnTo>
                <a:lnTo>
                  <a:pt x="215" y="370"/>
                </a:lnTo>
                <a:lnTo>
                  <a:pt x="266" y="370"/>
                </a:lnTo>
                <a:lnTo>
                  <a:pt x="266" y="281"/>
                </a:lnTo>
                <a:close/>
              </a:path>
            </a:pathLst>
          </a:custGeom>
          <a:solidFill>
            <a:srgbClr val="004DA8"/>
          </a:solidFill>
          <a:ln>
            <a:noFill/>
          </a:ln>
        </p:spPr>
        <p:txBody>
          <a:bodyPr/>
          <a:lstStyle/>
          <a:p>
            <a:endParaRPr lang="zh-CN" altLang="en-US">
              <a:solidFill>
                <a:srgbClr val="7030A0"/>
              </a:solidFill>
              <a:cs typeface="+mn-ea"/>
              <a:sym typeface="+mn-lt"/>
            </a:endParaRPr>
          </a:p>
        </p:txBody>
      </p:sp>
      <p:sp>
        <p:nvSpPr>
          <p:cNvPr id="21" name="文本框 20"/>
          <p:cNvSpPr txBox="1"/>
          <p:nvPr/>
        </p:nvSpPr>
        <p:spPr>
          <a:xfrm>
            <a:off x="4763135" y="2034540"/>
            <a:ext cx="1125220"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数字美术馆</a:t>
            </a:r>
          </a:p>
        </p:txBody>
      </p:sp>
      <p:sp>
        <p:nvSpPr>
          <p:cNvPr id="22" name="new-york-arch_53115"/>
          <p:cNvSpPr>
            <a:spLocks noChangeAspect="1"/>
          </p:cNvSpPr>
          <p:nvPr/>
        </p:nvSpPr>
        <p:spPr bwMode="auto">
          <a:xfrm>
            <a:off x="1158658" y="2374013"/>
            <a:ext cx="389891" cy="374998"/>
          </a:xfrm>
          <a:custGeom>
            <a:avLst/>
            <a:gdLst>
              <a:gd name="connsiteX0" fmla="*/ 455635 w 607927"/>
              <a:gd name="connsiteY0" fmla="*/ 210426 h 584705"/>
              <a:gd name="connsiteX1" fmla="*/ 567499 w 607927"/>
              <a:gd name="connsiteY1" fmla="*/ 210426 h 584705"/>
              <a:gd name="connsiteX2" fmla="*/ 576089 w 607927"/>
              <a:gd name="connsiteY2" fmla="*/ 219051 h 584705"/>
              <a:gd name="connsiteX3" fmla="*/ 576089 w 607927"/>
              <a:gd name="connsiteY3" fmla="*/ 260142 h 584705"/>
              <a:gd name="connsiteX4" fmla="*/ 593119 w 607927"/>
              <a:gd name="connsiteY4" fmla="*/ 260142 h 584705"/>
              <a:gd name="connsiteX5" fmla="*/ 598680 w 607927"/>
              <a:gd name="connsiteY5" fmla="*/ 265743 h 584705"/>
              <a:gd name="connsiteX6" fmla="*/ 598680 w 607927"/>
              <a:gd name="connsiteY6" fmla="*/ 288048 h 584705"/>
              <a:gd name="connsiteX7" fmla="*/ 593119 w 607927"/>
              <a:gd name="connsiteY7" fmla="*/ 293599 h 584705"/>
              <a:gd name="connsiteX8" fmla="*/ 576089 w 607927"/>
              <a:gd name="connsiteY8" fmla="*/ 293599 h 584705"/>
              <a:gd name="connsiteX9" fmla="*/ 576089 w 607927"/>
              <a:gd name="connsiteY9" fmla="*/ 576130 h 584705"/>
              <a:gd name="connsiteX10" fmla="*/ 567499 w 607927"/>
              <a:gd name="connsiteY10" fmla="*/ 584705 h 584705"/>
              <a:gd name="connsiteX11" fmla="*/ 455635 w 607927"/>
              <a:gd name="connsiteY11" fmla="*/ 584705 h 584705"/>
              <a:gd name="connsiteX12" fmla="*/ 447045 w 607927"/>
              <a:gd name="connsiteY12" fmla="*/ 576130 h 584705"/>
              <a:gd name="connsiteX13" fmla="*/ 447045 w 607927"/>
              <a:gd name="connsiteY13" fmla="*/ 293599 h 584705"/>
              <a:gd name="connsiteX14" fmla="*/ 424454 w 607927"/>
              <a:gd name="connsiteY14" fmla="*/ 293599 h 584705"/>
              <a:gd name="connsiteX15" fmla="*/ 424454 w 607927"/>
              <a:gd name="connsiteY15" fmla="*/ 260142 h 584705"/>
              <a:gd name="connsiteX16" fmla="*/ 447045 w 607927"/>
              <a:gd name="connsiteY16" fmla="*/ 260142 h 584705"/>
              <a:gd name="connsiteX17" fmla="*/ 447045 w 607927"/>
              <a:gd name="connsiteY17" fmla="*/ 219051 h 584705"/>
              <a:gd name="connsiteX18" fmla="*/ 455635 w 607927"/>
              <a:gd name="connsiteY18" fmla="*/ 210426 h 584705"/>
              <a:gd name="connsiteX19" fmla="*/ 192038 w 607927"/>
              <a:gd name="connsiteY19" fmla="*/ 210426 h 584705"/>
              <a:gd name="connsiteX20" fmla="*/ 415818 w 607927"/>
              <a:gd name="connsiteY20" fmla="*/ 210426 h 584705"/>
              <a:gd name="connsiteX21" fmla="*/ 424454 w 607927"/>
              <a:gd name="connsiteY21" fmla="*/ 219051 h 584705"/>
              <a:gd name="connsiteX22" fmla="*/ 424454 w 607927"/>
              <a:gd name="connsiteY22" fmla="*/ 243636 h 584705"/>
              <a:gd name="connsiteX23" fmla="*/ 407878 w 607927"/>
              <a:gd name="connsiteY23" fmla="*/ 260142 h 584705"/>
              <a:gd name="connsiteX24" fmla="*/ 407878 w 607927"/>
              <a:gd name="connsiteY24" fmla="*/ 293599 h 584705"/>
              <a:gd name="connsiteX25" fmla="*/ 424454 w 607927"/>
              <a:gd name="connsiteY25" fmla="*/ 310105 h 584705"/>
              <a:gd name="connsiteX26" fmla="*/ 424454 w 607927"/>
              <a:gd name="connsiteY26" fmla="*/ 576130 h 584705"/>
              <a:gd name="connsiteX27" fmla="*/ 415818 w 607927"/>
              <a:gd name="connsiteY27" fmla="*/ 584705 h 584705"/>
              <a:gd name="connsiteX28" fmla="*/ 379390 w 607927"/>
              <a:gd name="connsiteY28" fmla="*/ 584705 h 584705"/>
              <a:gd name="connsiteX29" fmla="*/ 379787 w 607927"/>
              <a:gd name="connsiteY29" fmla="*/ 582227 h 584705"/>
              <a:gd name="connsiteX30" fmla="*/ 379787 w 607927"/>
              <a:gd name="connsiteY30" fmla="*/ 396004 h 584705"/>
              <a:gd name="connsiteX31" fmla="*/ 309313 w 607927"/>
              <a:gd name="connsiteY31" fmla="*/ 329585 h 584705"/>
              <a:gd name="connsiteX32" fmla="*/ 298543 w 607927"/>
              <a:gd name="connsiteY32" fmla="*/ 329585 h 584705"/>
              <a:gd name="connsiteX33" fmla="*/ 228069 w 607927"/>
              <a:gd name="connsiteY33" fmla="*/ 396004 h 584705"/>
              <a:gd name="connsiteX34" fmla="*/ 228069 w 607927"/>
              <a:gd name="connsiteY34" fmla="*/ 582227 h 584705"/>
              <a:gd name="connsiteX35" fmla="*/ 228466 w 607927"/>
              <a:gd name="connsiteY35" fmla="*/ 584705 h 584705"/>
              <a:gd name="connsiteX36" fmla="*/ 192038 w 607927"/>
              <a:gd name="connsiteY36" fmla="*/ 584705 h 584705"/>
              <a:gd name="connsiteX37" fmla="*/ 183402 w 607927"/>
              <a:gd name="connsiteY37" fmla="*/ 576130 h 584705"/>
              <a:gd name="connsiteX38" fmla="*/ 183402 w 607927"/>
              <a:gd name="connsiteY38" fmla="*/ 310105 h 584705"/>
              <a:gd name="connsiteX39" fmla="*/ 199978 w 607927"/>
              <a:gd name="connsiteY39" fmla="*/ 293599 h 584705"/>
              <a:gd name="connsiteX40" fmla="*/ 199978 w 607927"/>
              <a:gd name="connsiteY40" fmla="*/ 260142 h 584705"/>
              <a:gd name="connsiteX41" fmla="*/ 183402 w 607927"/>
              <a:gd name="connsiteY41" fmla="*/ 243636 h 584705"/>
              <a:gd name="connsiteX42" fmla="*/ 183402 w 607927"/>
              <a:gd name="connsiteY42" fmla="*/ 219051 h 584705"/>
              <a:gd name="connsiteX43" fmla="*/ 192038 w 607927"/>
              <a:gd name="connsiteY43" fmla="*/ 210426 h 584705"/>
              <a:gd name="connsiteX44" fmla="*/ 40415 w 607927"/>
              <a:gd name="connsiteY44" fmla="*/ 210426 h 584705"/>
              <a:gd name="connsiteX45" fmla="*/ 152234 w 607927"/>
              <a:gd name="connsiteY45" fmla="*/ 210426 h 584705"/>
              <a:gd name="connsiteX46" fmla="*/ 160820 w 607927"/>
              <a:gd name="connsiteY46" fmla="*/ 219051 h 584705"/>
              <a:gd name="connsiteX47" fmla="*/ 160820 w 607927"/>
              <a:gd name="connsiteY47" fmla="*/ 260142 h 584705"/>
              <a:gd name="connsiteX48" fmla="*/ 183402 w 607927"/>
              <a:gd name="connsiteY48" fmla="*/ 260142 h 584705"/>
              <a:gd name="connsiteX49" fmla="*/ 183402 w 607927"/>
              <a:gd name="connsiteY49" fmla="*/ 293599 h 584705"/>
              <a:gd name="connsiteX50" fmla="*/ 160820 w 607927"/>
              <a:gd name="connsiteY50" fmla="*/ 293599 h 584705"/>
              <a:gd name="connsiteX51" fmla="*/ 160820 w 607927"/>
              <a:gd name="connsiteY51" fmla="*/ 576130 h 584705"/>
              <a:gd name="connsiteX52" fmla="*/ 152234 w 607927"/>
              <a:gd name="connsiteY52" fmla="*/ 584705 h 584705"/>
              <a:gd name="connsiteX53" fmla="*/ 40415 w 607927"/>
              <a:gd name="connsiteY53" fmla="*/ 584705 h 584705"/>
              <a:gd name="connsiteX54" fmla="*/ 31829 w 607927"/>
              <a:gd name="connsiteY54" fmla="*/ 576130 h 584705"/>
              <a:gd name="connsiteX55" fmla="*/ 31829 w 607927"/>
              <a:gd name="connsiteY55" fmla="*/ 293599 h 584705"/>
              <a:gd name="connsiteX56" fmla="*/ 14806 w 607927"/>
              <a:gd name="connsiteY56" fmla="*/ 293599 h 584705"/>
              <a:gd name="connsiteX57" fmla="*/ 9247 w 607927"/>
              <a:gd name="connsiteY57" fmla="*/ 288048 h 584705"/>
              <a:gd name="connsiteX58" fmla="*/ 9247 w 607927"/>
              <a:gd name="connsiteY58" fmla="*/ 265743 h 584705"/>
              <a:gd name="connsiteX59" fmla="*/ 14806 w 607927"/>
              <a:gd name="connsiteY59" fmla="*/ 260142 h 584705"/>
              <a:gd name="connsiteX60" fmla="*/ 31829 w 607927"/>
              <a:gd name="connsiteY60" fmla="*/ 260142 h 584705"/>
              <a:gd name="connsiteX61" fmla="*/ 31829 w 607927"/>
              <a:gd name="connsiteY61" fmla="*/ 219051 h 584705"/>
              <a:gd name="connsiteX62" fmla="*/ 40415 w 607927"/>
              <a:gd name="connsiteY62" fmla="*/ 210426 h 584705"/>
              <a:gd name="connsiteX63" fmla="*/ 8595 w 607927"/>
              <a:gd name="connsiteY63" fmla="*/ 140355 h 584705"/>
              <a:gd name="connsiteX64" fmla="*/ 599332 w 607927"/>
              <a:gd name="connsiteY64" fmla="*/ 140355 h 584705"/>
              <a:gd name="connsiteX65" fmla="*/ 607721 w 607927"/>
              <a:gd name="connsiteY65" fmla="*/ 150761 h 584705"/>
              <a:gd name="connsiteX66" fmla="*/ 605884 w 607927"/>
              <a:gd name="connsiteY66" fmla="*/ 158986 h 584705"/>
              <a:gd name="connsiteX67" fmla="*/ 601566 w 607927"/>
              <a:gd name="connsiteY67" fmla="*/ 178707 h 584705"/>
              <a:gd name="connsiteX68" fmla="*/ 593127 w 607927"/>
              <a:gd name="connsiteY68" fmla="*/ 185446 h 584705"/>
              <a:gd name="connsiteX69" fmla="*/ 14800 w 607927"/>
              <a:gd name="connsiteY69" fmla="*/ 185446 h 584705"/>
              <a:gd name="connsiteX70" fmla="*/ 6361 w 607927"/>
              <a:gd name="connsiteY70" fmla="*/ 178707 h 584705"/>
              <a:gd name="connsiteX71" fmla="*/ 2043 w 607927"/>
              <a:gd name="connsiteY71" fmla="*/ 158986 h 584705"/>
              <a:gd name="connsiteX72" fmla="*/ 206 w 607927"/>
              <a:gd name="connsiteY72" fmla="*/ 150761 h 584705"/>
              <a:gd name="connsiteX73" fmla="*/ 8595 w 607927"/>
              <a:gd name="connsiteY73" fmla="*/ 140355 h 584705"/>
              <a:gd name="connsiteX74" fmla="*/ 81700 w 607927"/>
              <a:gd name="connsiteY74" fmla="*/ 68801 h 584705"/>
              <a:gd name="connsiteX75" fmla="*/ 526157 w 607927"/>
              <a:gd name="connsiteY75" fmla="*/ 68801 h 584705"/>
              <a:gd name="connsiteX76" fmla="*/ 534594 w 607927"/>
              <a:gd name="connsiteY76" fmla="*/ 79207 h 584705"/>
              <a:gd name="connsiteX77" fmla="*/ 528390 w 607927"/>
              <a:gd name="connsiteY77" fmla="*/ 107153 h 584705"/>
              <a:gd name="connsiteX78" fmla="*/ 520003 w 607927"/>
              <a:gd name="connsiteY78" fmla="*/ 113892 h 584705"/>
              <a:gd name="connsiteX79" fmla="*/ 87854 w 607927"/>
              <a:gd name="connsiteY79" fmla="*/ 113892 h 584705"/>
              <a:gd name="connsiteX80" fmla="*/ 79467 w 607927"/>
              <a:gd name="connsiteY80" fmla="*/ 107153 h 584705"/>
              <a:gd name="connsiteX81" fmla="*/ 73263 w 607927"/>
              <a:gd name="connsiteY81" fmla="*/ 79207 h 584705"/>
              <a:gd name="connsiteX82" fmla="*/ 81700 w 607927"/>
              <a:gd name="connsiteY82" fmla="*/ 68801 h 584705"/>
              <a:gd name="connsiteX83" fmla="*/ 160098 w 607927"/>
              <a:gd name="connsiteY83" fmla="*/ 0 h 584705"/>
              <a:gd name="connsiteX84" fmla="*/ 447829 w 607927"/>
              <a:gd name="connsiteY84" fmla="*/ 0 h 584705"/>
              <a:gd name="connsiteX85" fmla="*/ 456217 w 607927"/>
              <a:gd name="connsiteY85" fmla="*/ 10455 h 584705"/>
              <a:gd name="connsiteX86" fmla="*/ 450062 w 607927"/>
              <a:gd name="connsiteY86" fmla="*/ 38352 h 584705"/>
              <a:gd name="connsiteX87" fmla="*/ 441674 w 607927"/>
              <a:gd name="connsiteY87" fmla="*/ 45091 h 584705"/>
              <a:gd name="connsiteX88" fmla="*/ 166253 w 607927"/>
              <a:gd name="connsiteY88" fmla="*/ 45091 h 584705"/>
              <a:gd name="connsiteX89" fmla="*/ 157865 w 607927"/>
              <a:gd name="connsiteY89" fmla="*/ 38352 h 584705"/>
              <a:gd name="connsiteX90" fmla="*/ 151710 w 607927"/>
              <a:gd name="connsiteY90" fmla="*/ 10455 h 584705"/>
              <a:gd name="connsiteX91" fmla="*/ 160098 w 607927"/>
              <a:gd name="connsiteY91" fmla="*/ 0 h 58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7927" h="584705">
                <a:moveTo>
                  <a:pt x="455635" y="210426"/>
                </a:moveTo>
                <a:lnTo>
                  <a:pt x="567499" y="210426"/>
                </a:lnTo>
                <a:cubicBezTo>
                  <a:pt x="572266" y="210426"/>
                  <a:pt x="576089" y="214292"/>
                  <a:pt x="576089" y="219051"/>
                </a:cubicBezTo>
                <a:lnTo>
                  <a:pt x="576089" y="260142"/>
                </a:lnTo>
                <a:lnTo>
                  <a:pt x="593119" y="260142"/>
                </a:lnTo>
                <a:cubicBezTo>
                  <a:pt x="596197" y="260142"/>
                  <a:pt x="598680" y="262669"/>
                  <a:pt x="598680" y="265743"/>
                </a:cubicBezTo>
                <a:lnTo>
                  <a:pt x="598680" y="288048"/>
                </a:lnTo>
                <a:cubicBezTo>
                  <a:pt x="598680" y="291121"/>
                  <a:pt x="596197" y="293599"/>
                  <a:pt x="593119" y="293599"/>
                </a:cubicBezTo>
                <a:lnTo>
                  <a:pt x="576089" y="293599"/>
                </a:lnTo>
                <a:lnTo>
                  <a:pt x="576089" y="576130"/>
                </a:lnTo>
                <a:cubicBezTo>
                  <a:pt x="576089" y="580839"/>
                  <a:pt x="572266" y="584705"/>
                  <a:pt x="567499" y="584705"/>
                </a:cubicBezTo>
                <a:lnTo>
                  <a:pt x="455635" y="584705"/>
                </a:lnTo>
                <a:cubicBezTo>
                  <a:pt x="450868" y="584705"/>
                  <a:pt x="447045" y="580839"/>
                  <a:pt x="447045" y="576130"/>
                </a:cubicBezTo>
                <a:lnTo>
                  <a:pt x="447045" y="293599"/>
                </a:lnTo>
                <a:lnTo>
                  <a:pt x="424454" y="293599"/>
                </a:lnTo>
                <a:lnTo>
                  <a:pt x="424454" y="260142"/>
                </a:lnTo>
                <a:lnTo>
                  <a:pt x="447045" y="260142"/>
                </a:lnTo>
                <a:lnTo>
                  <a:pt x="447045" y="219051"/>
                </a:lnTo>
                <a:cubicBezTo>
                  <a:pt x="447045" y="214292"/>
                  <a:pt x="450868" y="210426"/>
                  <a:pt x="455635" y="210426"/>
                </a:cubicBezTo>
                <a:close/>
                <a:moveTo>
                  <a:pt x="192038" y="210426"/>
                </a:moveTo>
                <a:lnTo>
                  <a:pt x="415818" y="210426"/>
                </a:lnTo>
                <a:cubicBezTo>
                  <a:pt x="420583" y="210426"/>
                  <a:pt x="424454" y="214292"/>
                  <a:pt x="424454" y="219051"/>
                </a:cubicBezTo>
                <a:lnTo>
                  <a:pt x="424454" y="243636"/>
                </a:lnTo>
                <a:cubicBezTo>
                  <a:pt x="415322" y="243636"/>
                  <a:pt x="407878" y="251021"/>
                  <a:pt x="407878" y="260142"/>
                </a:cubicBezTo>
                <a:lnTo>
                  <a:pt x="407878" y="293599"/>
                </a:lnTo>
                <a:cubicBezTo>
                  <a:pt x="407878" y="302719"/>
                  <a:pt x="415322" y="310105"/>
                  <a:pt x="424454" y="310105"/>
                </a:cubicBezTo>
                <a:lnTo>
                  <a:pt x="424454" y="576130"/>
                </a:lnTo>
                <a:cubicBezTo>
                  <a:pt x="424454" y="580839"/>
                  <a:pt x="420583" y="584705"/>
                  <a:pt x="415818" y="584705"/>
                </a:cubicBezTo>
                <a:lnTo>
                  <a:pt x="379390" y="584705"/>
                </a:lnTo>
                <a:cubicBezTo>
                  <a:pt x="379638" y="583912"/>
                  <a:pt x="379787" y="583069"/>
                  <a:pt x="379787" y="582227"/>
                </a:cubicBezTo>
                <a:lnTo>
                  <a:pt x="379787" y="396004"/>
                </a:lnTo>
                <a:cubicBezTo>
                  <a:pt x="379787" y="359325"/>
                  <a:pt x="348223" y="329585"/>
                  <a:pt x="309313" y="329585"/>
                </a:cubicBezTo>
                <a:lnTo>
                  <a:pt x="298543" y="329585"/>
                </a:lnTo>
                <a:cubicBezTo>
                  <a:pt x="259633" y="329585"/>
                  <a:pt x="228069" y="359325"/>
                  <a:pt x="228069" y="396004"/>
                </a:cubicBezTo>
                <a:lnTo>
                  <a:pt x="228069" y="582227"/>
                </a:lnTo>
                <a:cubicBezTo>
                  <a:pt x="228069" y="583069"/>
                  <a:pt x="228218" y="583912"/>
                  <a:pt x="228466" y="584705"/>
                </a:cubicBezTo>
                <a:lnTo>
                  <a:pt x="192038" y="584705"/>
                </a:lnTo>
                <a:cubicBezTo>
                  <a:pt x="187273" y="584705"/>
                  <a:pt x="183402" y="580888"/>
                  <a:pt x="183402" y="576130"/>
                </a:cubicBezTo>
                <a:lnTo>
                  <a:pt x="183402" y="310105"/>
                </a:lnTo>
                <a:cubicBezTo>
                  <a:pt x="192534" y="310105"/>
                  <a:pt x="199978" y="302719"/>
                  <a:pt x="199978" y="293599"/>
                </a:cubicBezTo>
                <a:lnTo>
                  <a:pt x="199978" y="260142"/>
                </a:lnTo>
                <a:cubicBezTo>
                  <a:pt x="199978" y="251021"/>
                  <a:pt x="192534" y="243636"/>
                  <a:pt x="183402" y="243636"/>
                </a:cubicBezTo>
                <a:lnTo>
                  <a:pt x="183402" y="219051"/>
                </a:lnTo>
                <a:cubicBezTo>
                  <a:pt x="183402" y="214292"/>
                  <a:pt x="187273" y="210426"/>
                  <a:pt x="192038" y="210426"/>
                </a:cubicBezTo>
                <a:close/>
                <a:moveTo>
                  <a:pt x="40415" y="210426"/>
                </a:moveTo>
                <a:lnTo>
                  <a:pt x="152234" y="210426"/>
                </a:lnTo>
                <a:cubicBezTo>
                  <a:pt x="156998" y="210426"/>
                  <a:pt x="160820" y="214292"/>
                  <a:pt x="160820" y="219051"/>
                </a:cubicBezTo>
                <a:lnTo>
                  <a:pt x="160820" y="260142"/>
                </a:lnTo>
                <a:lnTo>
                  <a:pt x="183402" y="260142"/>
                </a:lnTo>
                <a:lnTo>
                  <a:pt x="183402" y="293599"/>
                </a:lnTo>
                <a:lnTo>
                  <a:pt x="160820" y="293599"/>
                </a:lnTo>
                <a:lnTo>
                  <a:pt x="160820" y="576130"/>
                </a:lnTo>
                <a:cubicBezTo>
                  <a:pt x="160820" y="580839"/>
                  <a:pt x="156998" y="584705"/>
                  <a:pt x="152234" y="584705"/>
                </a:cubicBezTo>
                <a:lnTo>
                  <a:pt x="40415" y="584705"/>
                </a:lnTo>
                <a:cubicBezTo>
                  <a:pt x="35651" y="584705"/>
                  <a:pt x="31829" y="580839"/>
                  <a:pt x="31829" y="576130"/>
                </a:cubicBezTo>
                <a:lnTo>
                  <a:pt x="31829" y="293599"/>
                </a:lnTo>
                <a:lnTo>
                  <a:pt x="14806" y="293599"/>
                </a:lnTo>
                <a:cubicBezTo>
                  <a:pt x="11729" y="293599"/>
                  <a:pt x="9247" y="291121"/>
                  <a:pt x="9247" y="288048"/>
                </a:cubicBezTo>
                <a:lnTo>
                  <a:pt x="9247" y="265743"/>
                </a:lnTo>
                <a:cubicBezTo>
                  <a:pt x="9247" y="262669"/>
                  <a:pt x="11729" y="260142"/>
                  <a:pt x="14806" y="260142"/>
                </a:cubicBezTo>
                <a:lnTo>
                  <a:pt x="31829" y="260142"/>
                </a:lnTo>
                <a:lnTo>
                  <a:pt x="31829" y="219051"/>
                </a:lnTo>
                <a:cubicBezTo>
                  <a:pt x="31829" y="214292"/>
                  <a:pt x="35651" y="210426"/>
                  <a:pt x="40415" y="210426"/>
                </a:cubicBezTo>
                <a:close/>
                <a:moveTo>
                  <a:pt x="8595" y="140355"/>
                </a:moveTo>
                <a:lnTo>
                  <a:pt x="599332" y="140355"/>
                </a:lnTo>
                <a:cubicBezTo>
                  <a:pt x="604792" y="140355"/>
                  <a:pt x="608912" y="145409"/>
                  <a:pt x="607721" y="150761"/>
                </a:cubicBezTo>
                <a:lnTo>
                  <a:pt x="605884" y="158986"/>
                </a:lnTo>
                <a:lnTo>
                  <a:pt x="601566" y="178707"/>
                </a:lnTo>
                <a:cubicBezTo>
                  <a:pt x="600672" y="182622"/>
                  <a:pt x="597197" y="185446"/>
                  <a:pt x="593127" y="185446"/>
                </a:cubicBezTo>
                <a:lnTo>
                  <a:pt x="14800" y="185446"/>
                </a:lnTo>
                <a:cubicBezTo>
                  <a:pt x="10729" y="185446"/>
                  <a:pt x="7255" y="182622"/>
                  <a:pt x="6361" y="178707"/>
                </a:cubicBezTo>
                <a:lnTo>
                  <a:pt x="2043" y="158986"/>
                </a:lnTo>
                <a:lnTo>
                  <a:pt x="206" y="150761"/>
                </a:lnTo>
                <a:cubicBezTo>
                  <a:pt x="-985" y="145409"/>
                  <a:pt x="3135" y="140355"/>
                  <a:pt x="8595" y="140355"/>
                </a:cubicBezTo>
                <a:close/>
                <a:moveTo>
                  <a:pt x="81700" y="68801"/>
                </a:moveTo>
                <a:lnTo>
                  <a:pt x="526157" y="68801"/>
                </a:lnTo>
                <a:cubicBezTo>
                  <a:pt x="531666" y="68801"/>
                  <a:pt x="535736" y="73855"/>
                  <a:pt x="534594" y="79207"/>
                </a:cubicBezTo>
                <a:lnTo>
                  <a:pt x="528390" y="107153"/>
                </a:lnTo>
                <a:cubicBezTo>
                  <a:pt x="527547" y="111068"/>
                  <a:pt x="524023" y="113892"/>
                  <a:pt x="520003" y="113892"/>
                </a:cubicBezTo>
                <a:lnTo>
                  <a:pt x="87854" y="113892"/>
                </a:lnTo>
                <a:cubicBezTo>
                  <a:pt x="83834" y="113892"/>
                  <a:pt x="80310" y="111068"/>
                  <a:pt x="79467" y="107153"/>
                </a:cubicBezTo>
                <a:lnTo>
                  <a:pt x="73263" y="79207"/>
                </a:lnTo>
                <a:cubicBezTo>
                  <a:pt x="72121" y="73855"/>
                  <a:pt x="76191" y="68801"/>
                  <a:pt x="81700" y="68801"/>
                </a:cubicBezTo>
                <a:close/>
                <a:moveTo>
                  <a:pt x="160098" y="0"/>
                </a:moveTo>
                <a:lnTo>
                  <a:pt x="447829" y="0"/>
                </a:lnTo>
                <a:cubicBezTo>
                  <a:pt x="453338" y="0"/>
                  <a:pt x="457408" y="5054"/>
                  <a:pt x="456217" y="10455"/>
                </a:cubicBezTo>
                <a:lnTo>
                  <a:pt x="450062" y="38352"/>
                </a:lnTo>
                <a:cubicBezTo>
                  <a:pt x="449169" y="42316"/>
                  <a:pt x="445694" y="45091"/>
                  <a:pt x="441674" y="45091"/>
                </a:cubicBezTo>
                <a:lnTo>
                  <a:pt x="166253" y="45091"/>
                </a:lnTo>
                <a:cubicBezTo>
                  <a:pt x="162233" y="45091"/>
                  <a:pt x="158758" y="42316"/>
                  <a:pt x="157865" y="38352"/>
                </a:cubicBezTo>
                <a:lnTo>
                  <a:pt x="151710" y="10455"/>
                </a:lnTo>
                <a:cubicBezTo>
                  <a:pt x="150519" y="5054"/>
                  <a:pt x="154589" y="0"/>
                  <a:pt x="160098" y="0"/>
                </a:cubicBezTo>
                <a:close/>
              </a:path>
            </a:pathLst>
          </a:custGeom>
          <a:solidFill>
            <a:srgbClr val="004DA8"/>
          </a:solidFill>
          <a:ln>
            <a:noFill/>
          </a:ln>
        </p:spPr>
        <p:txBody>
          <a:bodyPr/>
          <a:lstStyle/>
          <a:p>
            <a:endParaRPr lang="zh-CN" altLang="en-US">
              <a:solidFill>
                <a:srgbClr val="002060"/>
              </a:solidFill>
              <a:cs typeface="+mn-ea"/>
              <a:sym typeface="+mn-lt"/>
            </a:endParaRPr>
          </a:p>
        </p:txBody>
      </p:sp>
      <p:sp>
        <p:nvSpPr>
          <p:cNvPr id="23" name="文本框 22"/>
          <p:cNvSpPr txBox="1"/>
          <p:nvPr/>
        </p:nvSpPr>
        <p:spPr>
          <a:xfrm>
            <a:off x="770890" y="2738120"/>
            <a:ext cx="1315085"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数字旅游景点</a:t>
            </a:r>
          </a:p>
        </p:txBody>
      </p:sp>
      <p:sp>
        <p:nvSpPr>
          <p:cNvPr id="24" name="museum-building_28587"/>
          <p:cNvSpPr>
            <a:spLocks noChangeAspect="1"/>
          </p:cNvSpPr>
          <p:nvPr/>
        </p:nvSpPr>
        <p:spPr bwMode="auto">
          <a:xfrm>
            <a:off x="3622614" y="2374304"/>
            <a:ext cx="389891" cy="371317"/>
          </a:xfrm>
          <a:custGeom>
            <a:avLst/>
            <a:gdLst>
              <a:gd name="T0" fmla="*/ 2793 w 2903"/>
              <a:gd name="T1" fmla="*/ 2626 h 2769"/>
              <a:gd name="T2" fmla="*/ 2747 w 2903"/>
              <a:gd name="T3" fmla="*/ 2500 h 2769"/>
              <a:gd name="T4" fmla="*/ 2598 w 2903"/>
              <a:gd name="T5" fmla="*/ 2499 h 2769"/>
              <a:gd name="T6" fmla="*/ 2598 w 2903"/>
              <a:gd name="T7" fmla="*/ 2358 h 2769"/>
              <a:gd name="T8" fmla="*/ 2665 w 2903"/>
              <a:gd name="T9" fmla="*/ 1156 h 2769"/>
              <a:gd name="T10" fmla="*/ 2598 w 2903"/>
              <a:gd name="T11" fmla="*/ 1074 h 2769"/>
              <a:gd name="T12" fmla="*/ 2750 w 2903"/>
              <a:gd name="T13" fmla="*/ 1002 h 2769"/>
              <a:gd name="T14" fmla="*/ 2747 w 2903"/>
              <a:gd name="T15" fmla="*/ 962 h 2769"/>
              <a:gd name="T16" fmla="*/ 2820 w 2903"/>
              <a:gd name="T17" fmla="*/ 890 h 2769"/>
              <a:gd name="T18" fmla="*/ 1490 w 2903"/>
              <a:gd name="T19" fmla="*/ 15 h 2769"/>
              <a:gd name="T20" fmla="*/ 117 w 2903"/>
              <a:gd name="T21" fmla="*/ 829 h 2769"/>
              <a:gd name="T22" fmla="*/ 155 w 2903"/>
              <a:gd name="T23" fmla="*/ 962 h 2769"/>
              <a:gd name="T24" fmla="*/ 152 w 2903"/>
              <a:gd name="T25" fmla="*/ 1002 h 2769"/>
              <a:gd name="T26" fmla="*/ 305 w 2903"/>
              <a:gd name="T27" fmla="*/ 1074 h 2769"/>
              <a:gd name="T28" fmla="*/ 237 w 2903"/>
              <a:gd name="T29" fmla="*/ 1156 h 2769"/>
              <a:gd name="T30" fmla="*/ 305 w 2903"/>
              <a:gd name="T31" fmla="*/ 2358 h 2769"/>
              <a:gd name="T32" fmla="*/ 305 w 2903"/>
              <a:gd name="T33" fmla="*/ 2499 h 2769"/>
              <a:gd name="T34" fmla="*/ 155 w 2903"/>
              <a:gd name="T35" fmla="*/ 2500 h 2769"/>
              <a:gd name="T36" fmla="*/ 109 w 2903"/>
              <a:gd name="T37" fmla="*/ 2626 h 2769"/>
              <a:gd name="T38" fmla="*/ 0 w 2903"/>
              <a:gd name="T39" fmla="*/ 2697 h 2769"/>
              <a:gd name="T40" fmla="*/ 2831 w 2903"/>
              <a:gd name="T41" fmla="*/ 2769 h 2769"/>
              <a:gd name="T42" fmla="*/ 2831 w 2903"/>
              <a:gd name="T43" fmla="*/ 2626 h 2769"/>
              <a:gd name="T44" fmla="*/ 2455 w 2903"/>
              <a:gd name="T45" fmla="*/ 2358 h 2769"/>
              <a:gd name="T46" fmla="*/ 2455 w 2903"/>
              <a:gd name="T47" fmla="*/ 2499 h 2769"/>
              <a:gd name="T48" fmla="*/ 1881 w 2903"/>
              <a:gd name="T49" fmla="*/ 2500 h 2769"/>
              <a:gd name="T50" fmla="*/ 1949 w 2903"/>
              <a:gd name="T51" fmla="*/ 2429 h 2769"/>
              <a:gd name="T52" fmla="*/ 1881 w 2903"/>
              <a:gd name="T53" fmla="*/ 1227 h 2769"/>
              <a:gd name="T54" fmla="*/ 1938 w 2903"/>
              <a:gd name="T55" fmla="*/ 1121 h 2769"/>
              <a:gd name="T56" fmla="*/ 2388 w 2903"/>
              <a:gd name="T57" fmla="*/ 1156 h 2769"/>
              <a:gd name="T58" fmla="*/ 1165 w 2903"/>
              <a:gd name="T59" fmla="*/ 2499 h 2769"/>
              <a:gd name="T60" fmla="*/ 1165 w 2903"/>
              <a:gd name="T61" fmla="*/ 2358 h 2769"/>
              <a:gd name="T62" fmla="*/ 1232 w 2903"/>
              <a:gd name="T63" fmla="*/ 1156 h 2769"/>
              <a:gd name="T64" fmla="*/ 1682 w 2903"/>
              <a:gd name="T65" fmla="*/ 1121 h 2769"/>
              <a:gd name="T66" fmla="*/ 1738 w 2903"/>
              <a:gd name="T67" fmla="*/ 1227 h 2769"/>
              <a:gd name="T68" fmla="*/ 1671 w 2903"/>
              <a:gd name="T69" fmla="*/ 2429 h 2769"/>
              <a:gd name="T70" fmla="*/ 1738 w 2903"/>
              <a:gd name="T71" fmla="*/ 2500 h 2769"/>
              <a:gd name="T72" fmla="*/ 1165 w 2903"/>
              <a:gd name="T73" fmla="*/ 2499 h 2769"/>
              <a:gd name="T74" fmla="*/ 1021 w 2903"/>
              <a:gd name="T75" fmla="*/ 1227 h 2769"/>
              <a:gd name="T76" fmla="*/ 954 w 2903"/>
              <a:gd name="T77" fmla="*/ 2429 h 2769"/>
              <a:gd name="T78" fmla="*/ 1021 w 2903"/>
              <a:gd name="T79" fmla="*/ 2500 h 2769"/>
              <a:gd name="T80" fmla="*/ 448 w 2903"/>
              <a:gd name="T81" fmla="*/ 2499 h 2769"/>
              <a:gd name="T82" fmla="*/ 448 w 2903"/>
              <a:gd name="T83" fmla="*/ 2358 h 2769"/>
              <a:gd name="T84" fmla="*/ 515 w 2903"/>
              <a:gd name="T85" fmla="*/ 1156 h 2769"/>
              <a:gd name="T86" fmla="*/ 965 w 2903"/>
              <a:gd name="T87" fmla="*/ 1121 h 2769"/>
              <a:gd name="T88" fmla="*/ 1021 w 2903"/>
              <a:gd name="T89" fmla="*/ 1227 h 2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3" h="2769">
                <a:moveTo>
                  <a:pt x="2831" y="2626"/>
                </a:moveTo>
                <a:lnTo>
                  <a:pt x="2793" y="2626"/>
                </a:lnTo>
                <a:cubicBezTo>
                  <a:pt x="2809" y="2613"/>
                  <a:pt x="2819" y="2594"/>
                  <a:pt x="2819" y="2572"/>
                </a:cubicBezTo>
                <a:cubicBezTo>
                  <a:pt x="2819" y="2532"/>
                  <a:pt x="2787" y="2500"/>
                  <a:pt x="2747" y="2500"/>
                </a:cubicBezTo>
                <a:lnTo>
                  <a:pt x="2598" y="2500"/>
                </a:lnTo>
                <a:lnTo>
                  <a:pt x="2598" y="2499"/>
                </a:lnTo>
                <a:cubicBezTo>
                  <a:pt x="2635" y="2497"/>
                  <a:pt x="2665" y="2467"/>
                  <a:pt x="2665" y="2429"/>
                </a:cubicBezTo>
                <a:cubicBezTo>
                  <a:pt x="2665" y="2391"/>
                  <a:pt x="2635" y="2360"/>
                  <a:pt x="2598" y="2358"/>
                </a:cubicBezTo>
                <a:lnTo>
                  <a:pt x="2598" y="1227"/>
                </a:lnTo>
                <a:cubicBezTo>
                  <a:pt x="2635" y="1225"/>
                  <a:pt x="2665" y="1194"/>
                  <a:pt x="2665" y="1156"/>
                </a:cubicBezTo>
                <a:cubicBezTo>
                  <a:pt x="2665" y="1119"/>
                  <a:pt x="2635" y="1088"/>
                  <a:pt x="2598" y="1086"/>
                </a:cubicBezTo>
                <a:lnTo>
                  <a:pt x="2598" y="1074"/>
                </a:lnTo>
                <a:lnTo>
                  <a:pt x="2679" y="1074"/>
                </a:lnTo>
                <a:cubicBezTo>
                  <a:pt x="2718" y="1074"/>
                  <a:pt x="2750" y="1042"/>
                  <a:pt x="2750" y="1002"/>
                </a:cubicBezTo>
                <a:cubicBezTo>
                  <a:pt x="2750" y="987"/>
                  <a:pt x="2745" y="973"/>
                  <a:pt x="2736" y="962"/>
                </a:cubicBezTo>
                <a:lnTo>
                  <a:pt x="2747" y="962"/>
                </a:lnTo>
                <a:lnTo>
                  <a:pt x="2749" y="962"/>
                </a:lnTo>
                <a:cubicBezTo>
                  <a:pt x="2788" y="962"/>
                  <a:pt x="2820" y="930"/>
                  <a:pt x="2820" y="890"/>
                </a:cubicBezTo>
                <a:cubicBezTo>
                  <a:pt x="2820" y="861"/>
                  <a:pt x="2803" y="835"/>
                  <a:pt x="2777" y="824"/>
                </a:cubicBezTo>
                <a:lnTo>
                  <a:pt x="1490" y="15"/>
                </a:lnTo>
                <a:cubicBezTo>
                  <a:pt x="1466" y="0"/>
                  <a:pt x="1437" y="0"/>
                  <a:pt x="1413" y="15"/>
                </a:cubicBezTo>
                <a:lnTo>
                  <a:pt x="117" y="829"/>
                </a:lnTo>
                <a:cubicBezTo>
                  <a:pt x="90" y="846"/>
                  <a:pt x="78" y="879"/>
                  <a:pt x="87" y="910"/>
                </a:cubicBezTo>
                <a:cubicBezTo>
                  <a:pt x="95" y="940"/>
                  <a:pt x="124" y="962"/>
                  <a:pt x="155" y="962"/>
                </a:cubicBezTo>
                <a:lnTo>
                  <a:pt x="166" y="962"/>
                </a:lnTo>
                <a:cubicBezTo>
                  <a:pt x="158" y="973"/>
                  <a:pt x="152" y="987"/>
                  <a:pt x="152" y="1002"/>
                </a:cubicBezTo>
                <a:cubicBezTo>
                  <a:pt x="152" y="1042"/>
                  <a:pt x="184" y="1074"/>
                  <a:pt x="224" y="1074"/>
                </a:cubicBezTo>
                <a:lnTo>
                  <a:pt x="305" y="1074"/>
                </a:lnTo>
                <a:lnTo>
                  <a:pt x="305" y="1086"/>
                </a:lnTo>
                <a:cubicBezTo>
                  <a:pt x="267" y="1088"/>
                  <a:pt x="237" y="1119"/>
                  <a:pt x="237" y="1156"/>
                </a:cubicBezTo>
                <a:cubicBezTo>
                  <a:pt x="237" y="1194"/>
                  <a:pt x="267" y="1225"/>
                  <a:pt x="305" y="1227"/>
                </a:cubicBezTo>
                <a:lnTo>
                  <a:pt x="305" y="2358"/>
                </a:lnTo>
                <a:cubicBezTo>
                  <a:pt x="267" y="2360"/>
                  <a:pt x="237" y="2391"/>
                  <a:pt x="237" y="2429"/>
                </a:cubicBezTo>
                <a:cubicBezTo>
                  <a:pt x="237" y="2467"/>
                  <a:pt x="267" y="2497"/>
                  <a:pt x="305" y="2499"/>
                </a:cubicBezTo>
                <a:lnTo>
                  <a:pt x="305" y="2500"/>
                </a:lnTo>
                <a:lnTo>
                  <a:pt x="155" y="2500"/>
                </a:lnTo>
                <a:cubicBezTo>
                  <a:pt x="116" y="2500"/>
                  <a:pt x="84" y="2532"/>
                  <a:pt x="84" y="2572"/>
                </a:cubicBezTo>
                <a:cubicBezTo>
                  <a:pt x="84" y="2594"/>
                  <a:pt x="94" y="2613"/>
                  <a:pt x="109" y="2626"/>
                </a:cubicBezTo>
                <a:lnTo>
                  <a:pt x="72" y="2626"/>
                </a:lnTo>
                <a:cubicBezTo>
                  <a:pt x="32" y="2626"/>
                  <a:pt x="0" y="2658"/>
                  <a:pt x="0" y="2697"/>
                </a:cubicBezTo>
                <a:cubicBezTo>
                  <a:pt x="0" y="2737"/>
                  <a:pt x="32" y="2769"/>
                  <a:pt x="72" y="2769"/>
                </a:cubicBezTo>
                <a:lnTo>
                  <a:pt x="2831" y="2769"/>
                </a:lnTo>
                <a:cubicBezTo>
                  <a:pt x="2871" y="2769"/>
                  <a:pt x="2903" y="2737"/>
                  <a:pt x="2903" y="2697"/>
                </a:cubicBezTo>
                <a:cubicBezTo>
                  <a:pt x="2903" y="2658"/>
                  <a:pt x="2871" y="2626"/>
                  <a:pt x="2831" y="2626"/>
                </a:cubicBezTo>
                <a:close/>
                <a:moveTo>
                  <a:pt x="2455" y="1227"/>
                </a:moveTo>
                <a:lnTo>
                  <a:pt x="2455" y="2358"/>
                </a:lnTo>
                <a:cubicBezTo>
                  <a:pt x="2417" y="2360"/>
                  <a:pt x="2388" y="2391"/>
                  <a:pt x="2388" y="2429"/>
                </a:cubicBezTo>
                <a:cubicBezTo>
                  <a:pt x="2388" y="2467"/>
                  <a:pt x="2417" y="2497"/>
                  <a:pt x="2455" y="2499"/>
                </a:cubicBezTo>
                <a:lnTo>
                  <a:pt x="2455" y="2500"/>
                </a:lnTo>
                <a:lnTo>
                  <a:pt x="1881" y="2500"/>
                </a:lnTo>
                <a:lnTo>
                  <a:pt x="1881" y="2499"/>
                </a:lnTo>
                <a:cubicBezTo>
                  <a:pt x="1919" y="2497"/>
                  <a:pt x="1949" y="2467"/>
                  <a:pt x="1949" y="2429"/>
                </a:cubicBezTo>
                <a:cubicBezTo>
                  <a:pt x="1949" y="2391"/>
                  <a:pt x="1919" y="2360"/>
                  <a:pt x="1881" y="2358"/>
                </a:cubicBezTo>
                <a:lnTo>
                  <a:pt x="1881" y="1227"/>
                </a:lnTo>
                <a:cubicBezTo>
                  <a:pt x="1919" y="1225"/>
                  <a:pt x="1949" y="1194"/>
                  <a:pt x="1949" y="1156"/>
                </a:cubicBezTo>
                <a:cubicBezTo>
                  <a:pt x="1949" y="1143"/>
                  <a:pt x="1944" y="1131"/>
                  <a:pt x="1938" y="1121"/>
                </a:cubicBezTo>
                <a:lnTo>
                  <a:pt x="2399" y="1121"/>
                </a:lnTo>
                <a:cubicBezTo>
                  <a:pt x="2392" y="1131"/>
                  <a:pt x="2388" y="1143"/>
                  <a:pt x="2388" y="1156"/>
                </a:cubicBezTo>
                <a:cubicBezTo>
                  <a:pt x="2388" y="1194"/>
                  <a:pt x="2417" y="1225"/>
                  <a:pt x="2455" y="1227"/>
                </a:cubicBezTo>
                <a:close/>
                <a:moveTo>
                  <a:pt x="1165" y="2499"/>
                </a:moveTo>
                <a:cubicBezTo>
                  <a:pt x="1202" y="2497"/>
                  <a:pt x="1232" y="2467"/>
                  <a:pt x="1232" y="2429"/>
                </a:cubicBezTo>
                <a:cubicBezTo>
                  <a:pt x="1232" y="2391"/>
                  <a:pt x="1202" y="2360"/>
                  <a:pt x="1165" y="2358"/>
                </a:cubicBezTo>
                <a:lnTo>
                  <a:pt x="1165" y="1227"/>
                </a:lnTo>
                <a:cubicBezTo>
                  <a:pt x="1202" y="1225"/>
                  <a:pt x="1232" y="1194"/>
                  <a:pt x="1232" y="1156"/>
                </a:cubicBezTo>
                <a:cubicBezTo>
                  <a:pt x="1232" y="1143"/>
                  <a:pt x="1227" y="1131"/>
                  <a:pt x="1221" y="1121"/>
                </a:cubicBezTo>
                <a:lnTo>
                  <a:pt x="1682" y="1121"/>
                </a:lnTo>
                <a:cubicBezTo>
                  <a:pt x="1676" y="1131"/>
                  <a:pt x="1671" y="1143"/>
                  <a:pt x="1671" y="1156"/>
                </a:cubicBezTo>
                <a:cubicBezTo>
                  <a:pt x="1671" y="1194"/>
                  <a:pt x="1701" y="1225"/>
                  <a:pt x="1738" y="1227"/>
                </a:cubicBezTo>
                <a:lnTo>
                  <a:pt x="1738" y="2358"/>
                </a:lnTo>
                <a:cubicBezTo>
                  <a:pt x="1701" y="2360"/>
                  <a:pt x="1671" y="2391"/>
                  <a:pt x="1671" y="2429"/>
                </a:cubicBezTo>
                <a:cubicBezTo>
                  <a:pt x="1671" y="2467"/>
                  <a:pt x="1701" y="2497"/>
                  <a:pt x="1738" y="2499"/>
                </a:cubicBezTo>
                <a:lnTo>
                  <a:pt x="1738" y="2500"/>
                </a:lnTo>
                <a:lnTo>
                  <a:pt x="1165" y="2500"/>
                </a:lnTo>
                <a:lnTo>
                  <a:pt x="1165" y="2499"/>
                </a:lnTo>
                <a:lnTo>
                  <a:pt x="1165" y="2499"/>
                </a:lnTo>
                <a:close/>
                <a:moveTo>
                  <a:pt x="1021" y="1227"/>
                </a:moveTo>
                <a:lnTo>
                  <a:pt x="1021" y="2358"/>
                </a:lnTo>
                <a:cubicBezTo>
                  <a:pt x="984" y="2360"/>
                  <a:pt x="954" y="2391"/>
                  <a:pt x="954" y="2429"/>
                </a:cubicBezTo>
                <a:cubicBezTo>
                  <a:pt x="954" y="2467"/>
                  <a:pt x="984" y="2497"/>
                  <a:pt x="1021" y="2499"/>
                </a:cubicBezTo>
                <a:lnTo>
                  <a:pt x="1021" y="2500"/>
                </a:lnTo>
                <a:lnTo>
                  <a:pt x="448" y="2500"/>
                </a:lnTo>
                <a:lnTo>
                  <a:pt x="448" y="2499"/>
                </a:lnTo>
                <a:cubicBezTo>
                  <a:pt x="485" y="2497"/>
                  <a:pt x="515" y="2467"/>
                  <a:pt x="515" y="2429"/>
                </a:cubicBezTo>
                <a:cubicBezTo>
                  <a:pt x="515" y="2391"/>
                  <a:pt x="485" y="2360"/>
                  <a:pt x="448" y="2358"/>
                </a:cubicBezTo>
                <a:lnTo>
                  <a:pt x="448" y="1227"/>
                </a:lnTo>
                <a:cubicBezTo>
                  <a:pt x="485" y="1225"/>
                  <a:pt x="515" y="1194"/>
                  <a:pt x="515" y="1156"/>
                </a:cubicBezTo>
                <a:cubicBezTo>
                  <a:pt x="515" y="1143"/>
                  <a:pt x="511" y="1131"/>
                  <a:pt x="504" y="1121"/>
                </a:cubicBezTo>
                <a:lnTo>
                  <a:pt x="965" y="1121"/>
                </a:lnTo>
                <a:cubicBezTo>
                  <a:pt x="959" y="1131"/>
                  <a:pt x="954" y="1143"/>
                  <a:pt x="954" y="1156"/>
                </a:cubicBezTo>
                <a:cubicBezTo>
                  <a:pt x="954" y="1194"/>
                  <a:pt x="984" y="1225"/>
                  <a:pt x="1021" y="1227"/>
                </a:cubicBezTo>
                <a:close/>
              </a:path>
            </a:pathLst>
          </a:custGeom>
          <a:solidFill>
            <a:srgbClr val="004DA8"/>
          </a:solidFill>
          <a:ln>
            <a:noFill/>
          </a:ln>
        </p:spPr>
        <p:txBody>
          <a:bodyPr/>
          <a:lstStyle/>
          <a:p>
            <a:endParaRPr lang="zh-CN" altLang="en-US">
              <a:solidFill>
                <a:srgbClr val="7030A0"/>
              </a:solidFill>
              <a:cs typeface="+mn-ea"/>
              <a:sym typeface="+mn-lt"/>
            </a:endParaRPr>
          </a:p>
        </p:txBody>
      </p:sp>
      <p:sp>
        <p:nvSpPr>
          <p:cNvPr id="25" name="矩形 24"/>
          <p:cNvSpPr/>
          <p:nvPr/>
        </p:nvSpPr>
        <p:spPr>
          <a:xfrm>
            <a:off x="2530475" y="2746375"/>
            <a:ext cx="2690495" cy="306705"/>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整合街镇分馆、社区和村服务点</a:t>
            </a:r>
          </a:p>
        </p:txBody>
      </p:sp>
      <p:sp>
        <p:nvSpPr>
          <p:cNvPr id="26" name="文本框 25"/>
          <p:cNvSpPr txBox="1"/>
          <p:nvPr/>
        </p:nvSpPr>
        <p:spPr>
          <a:xfrm>
            <a:off x="5351778" y="2684625"/>
            <a:ext cx="812804" cy="307777"/>
          </a:xfrm>
          <a:prstGeom prst="rect">
            <a:avLst/>
          </a:prstGeom>
          <a:noFill/>
        </p:spPr>
        <p:txBody>
          <a:bodyPr wrap="square" rtlCol="0">
            <a:spAutoFit/>
          </a:bodyPr>
          <a:lstStyle/>
          <a:p>
            <a:r>
              <a:rPr lang="en-US" altLang="zh-CN" sz="1400" b="1" dirty="0">
                <a:solidFill>
                  <a:schemeClr val="tx1">
                    <a:lumMod val="75000"/>
                    <a:lumOff val="25000"/>
                  </a:schemeClr>
                </a:solidFill>
                <a:cs typeface="+mn-ea"/>
                <a:sym typeface="+mn-lt"/>
              </a:rPr>
              <a:t>……</a:t>
            </a:r>
          </a:p>
        </p:txBody>
      </p:sp>
      <p:sp>
        <p:nvSpPr>
          <p:cNvPr id="27" name="iconfont-10796-5191255"/>
          <p:cNvSpPr>
            <a:spLocks noChangeAspect="1"/>
          </p:cNvSpPr>
          <p:nvPr/>
        </p:nvSpPr>
        <p:spPr bwMode="auto">
          <a:xfrm>
            <a:off x="8282660" y="1649353"/>
            <a:ext cx="424437" cy="347291"/>
          </a:xfrm>
          <a:custGeom>
            <a:avLst/>
            <a:gdLst>
              <a:gd name="connsiteX0" fmla="*/ 81245 w 446997"/>
              <a:gd name="connsiteY0" fmla="*/ 142214 h 365751"/>
              <a:gd name="connsiteX1" fmla="*/ 203163 w 446997"/>
              <a:gd name="connsiteY1" fmla="*/ 182844 h 365751"/>
              <a:gd name="connsiteX2" fmla="*/ 243835 w 446997"/>
              <a:gd name="connsiteY2" fmla="*/ 182844 h 365751"/>
              <a:gd name="connsiteX3" fmla="*/ 345417 w 446997"/>
              <a:gd name="connsiteY3" fmla="*/ 152360 h 365751"/>
              <a:gd name="connsiteX4" fmla="*/ 345417 w 446997"/>
              <a:gd name="connsiteY4" fmla="*/ 304782 h 365751"/>
              <a:gd name="connsiteX5" fmla="*/ 243835 w 446997"/>
              <a:gd name="connsiteY5" fmla="*/ 365751 h 365751"/>
              <a:gd name="connsiteX6" fmla="*/ 203163 w 446997"/>
              <a:gd name="connsiteY6" fmla="*/ 365751 h 365751"/>
              <a:gd name="connsiteX7" fmla="*/ 81245 w 446997"/>
              <a:gd name="connsiteY7" fmla="*/ 304782 h 365751"/>
              <a:gd name="connsiteX8" fmla="*/ 406376 w 446997"/>
              <a:gd name="connsiteY8" fmla="*/ 113735 h 365751"/>
              <a:gd name="connsiteX9" fmla="*/ 406376 w 446997"/>
              <a:gd name="connsiteY9" fmla="*/ 223427 h 365751"/>
              <a:gd name="connsiteX10" fmla="*/ 386041 w 446997"/>
              <a:gd name="connsiteY10" fmla="*/ 243813 h 365751"/>
              <a:gd name="connsiteX11" fmla="*/ 365753 w 446997"/>
              <a:gd name="connsiteY11" fmla="*/ 223570 h 365751"/>
              <a:gd name="connsiteX12" fmla="*/ 365753 w 446997"/>
              <a:gd name="connsiteY12" fmla="*/ 125920 h 365751"/>
              <a:gd name="connsiteX13" fmla="*/ 203163 w 446997"/>
              <a:gd name="connsiteY13" fmla="*/ 0 h 365751"/>
              <a:gd name="connsiteX14" fmla="*/ 243834 w 446997"/>
              <a:gd name="connsiteY14" fmla="*/ 0 h 365751"/>
              <a:gd name="connsiteX15" fmla="*/ 446997 w 446997"/>
              <a:gd name="connsiteY15" fmla="*/ 81269 h 365751"/>
              <a:gd name="connsiteX16" fmla="*/ 446997 w 446997"/>
              <a:gd name="connsiteY16" fmla="*/ 101551 h 365751"/>
              <a:gd name="connsiteX17" fmla="*/ 406376 w 446997"/>
              <a:gd name="connsiteY17" fmla="*/ 113735 h 365751"/>
              <a:gd name="connsiteX18" fmla="*/ 406376 w 446997"/>
              <a:gd name="connsiteY18" fmla="*/ 101536 h 365751"/>
              <a:gd name="connsiteX19" fmla="*/ 365753 w 446997"/>
              <a:gd name="connsiteY19" fmla="*/ 81245 h 365751"/>
              <a:gd name="connsiteX20" fmla="*/ 365753 w 446997"/>
              <a:gd name="connsiteY20" fmla="*/ 125920 h 365751"/>
              <a:gd name="connsiteX21" fmla="*/ 243834 w 446997"/>
              <a:gd name="connsiteY21" fmla="*/ 162490 h 365751"/>
              <a:gd name="connsiteX22" fmla="*/ 203163 w 446997"/>
              <a:gd name="connsiteY22" fmla="*/ 162490 h 365751"/>
              <a:gd name="connsiteX23" fmla="*/ 0 w 446997"/>
              <a:gd name="connsiteY23" fmla="*/ 101551 h 365751"/>
              <a:gd name="connsiteX24" fmla="*/ 0 w 446997"/>
              <a:gd name="connsiteY24" fmla="*/ 81269 h 365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6997" h="365751">
                <a:moveTo>
                  <a:pt x="81245" y="142214"/>
                </a:moveTo>
                <a:lnTo>
                  <a:pt x="203163" y="182844"/>
                </a:lnTo>
                <a:lnTo>
                  <a:pt x="243835" y="182844"/>
                </a:lnTo>
                <a:lnTo>
                  <a:pt x="345417" y="152360"/>
                </a:lnTo>
                <a:lnTo>
                  <a:pt x="345417" y="304782"/>
                </a:lnTo>
                <a:lnTo>
                  <a:pt x="243835" y="365751"/>
                </a:lnTo>
                <a:lnTo>
                  <a:pt x="203163" y="365751"/>
                </a:lnTo>
                <a:lnTo>
                  <a:pt x="81245" y="304782"/>
                </a:lnTo>
                <a:close/>
                <a:moveTo>
                  <a:pt x="406376" y="113735"/>
                </a:moveTo>
                <a:lnTo>
                  <a:pt x="406376" y="223427"/>
                </a:lnTo>
                <a:cubicBezTo>
                  <a:pt x="406424" y="234668"/>
                  <a:pt x="397328" y="243813"/>
                  <a:pt x="386041" y="243813"/>
                </a:cubicBezTo>
                <a:cubicBezTo>
                  <a:pt x="374849" y="243813"/>
                  <a:pt x="365753" y="234620"/>
                  <a:pt x="365753" y="223570"/>
                </a:cubicBezTo>
                <a:lnTo>
                  <a:pt x="365753" y="125920"/>
                </a:lnTo>
                <a:close/>
                <a:moveTo>
                  <a:pt x="203163" y="0"/>
                </a:moveTo>
                <a:lnTo>
                  <a:pt x="243834" y="0"/>
                </a:lnTo>
                <a:lnTo>
                  <a:pt x="446997" y="81269"/>
                </a:lnTo>
                <a:lnTo>
                  <a:pt x="446997" y="101551"/>
                </a:lnTo>
                <a:lnTo>
                  <a:pt x="406376" y="113735"/>
                </a:lnTo>
                <a:lnTo>
                  <a:pt x="406376" y="101536"/>
                </a:lnTo>
                <a:lnTo>
                  <a:pt x="365753" y="81245"/>
                </a:lnTo>
                <a:lnTo>
                  <a:pt x="365753" y="125920"/>
                </a:lnTo>
                <a:lnTo>
                  <a:pt x="243834" y="162490"/>
                </a:lnTo>
                <a:lnTo>
                  <a:pt x="203163" y="162490"/>
                </a:lnTo>
                <a:lnTo>
                  <a:pt x="0" y="101551"/>
                </a:lnTo>
                <a:lnTo>
                  <a:pt x="0" y="81269"/>
                </a:lnTo>
                <a:close/>
              </a:path>
            </a:pathLst>
          </a:custGeom>
          <a:solidFill>
            <a:srgbClr val="8FAADC"/>
          </a:solidFill>
          <a:ln>
            <a:noFill/>
          </a:ln>
        </p:spPr>
        <p:txBody>
          <a:bodyPr/>
          <a:lstStyle/>
          <a:p>
            <a:endParaRPr lang="zh-CN" altLang="en-US">
              <a:solidFill>
                <a:srgbClr val="7030A0"/>
              </a:solidFill>
              <a:cs typeface="+mn-ea"/>
              <a:sym typeface="+mn-lt"/>
            </a:endParaRPr>
          </a:p>
        </p:txBody>
      </p:sp>
      <p:sp>
        <p:nvSpPr>
          <p:cNvPr id="28" name="letter-h-hotel-outline-with-five-stars_35188"/>
          <p:cNvSpPr>
            <a:spLocks noChangeAspect="1"/>
          </p:cNvSpPr>
          <p:nvPr/>
        </p:nvSpPr>
        <p:spPr bwMode="auto">
          <a:xfrm>
            <a:off x="7413092" y="1633012"/>
            <a:ext cx="424437" cy="379971"/>
          </a:xfrm>
          <a:custGeom>
            <a:avLst/>
            <a:gdLst>
              <a:gd name="connsiteX0" fmla="*/ 296948 w 609649"/>
              <a:gd name="connsiteY0" fmla="*/ 430223 h 545780"/>
              <a:gd name="connsiteX1" fmla="*/ 282882 w 609649"/>
              <a:gd name="connsiteY1" fmla="*/ 454985 h 545780"/>
              <a:gd name="connsiteX2" fmla="*/ 281142 w 609649"/>
              <a:gd name="connsiteY2" fmla="*/ 458171 h 545780"/>
              <a:gd name="connsiteX3" fmla="*/ 253445 w 609649"/>
              <a:gd name="connsiteY3" fmla="*/ 462805 h 545780"/>
              <a:gd name="connsiteX4" fmla="*/ 273891 w 609649"/>
              <a:gd name="connsiteY4" fmla="*/ 483802 h 545780"/>
              <a:gd name="connsiteX5" fmla="*/ 273746 w 609649"/>
              <a:gd name="connsiteY5" fmla="*/ 484236 h 545780"/>
              <a:gd name="connsiteX6" fmla="*/ 270411 w 609649"/>
              <a:gd name="connsiteY6" fmla="*/ 512908 h 545780"/>
              <a:gd name="connsiteX7" fmla="*/ 297673 w 609649"/>
              <a:gd name="connsiteY7" fmla="*/ 497993 h 545780"/>
              <a:gd name="connsiteX8" fmla="*/ 324935 w 609649"/>
              <a:gd name="connsiteY8" fmla="*/ 512908 h 545780"/>
              <a:gd name="connsiteX9" fmla="*/ 321745 w 609649"/>
              <a:gd name="connsiteY9" fmla="*/ 485395 h 545780"/>
              <a:gd name="connsiteX10" fmla="*/ 321600 w 609649"/>
              <a:gd name="connsiteY10" fmla="*/ 483802 h 545780"/>
              <a:gd name="connsiteX11" fmla="*/ 341756 w 609649"/>
              <a:gd name="connsiteY11" fmla="*/ 463094 h 545780"/>
              <a:gd name="connsiteX12" fmla="*/ 310869 w 609649"/>
              <a:gd name="connsiteY12" fmla="*/ 458171 h 545780"/>
              <a:gd name="connsiteX13" fmla="*/ 309709 w 609649"/>
              <a:gd name="connsiteY13" fmla="*/ 455709 h 545780"/>
              <a:gd name="connsiteX14" fmla="*/ 485606 w 609649"/>
              <a:gd name="connsiteY14" fmla="*/ 376644 h 545780"/>
              <a:gd name="connsiteX15" fmla="*/ 461535 w 609649"/>
              <a:gd name="connsiteY15" fmla="*/ 391270 h 545780"/>
              <a:gd name="connsiteX16" fmla="*/ 457764 w 609649"/>
              <a:gd name="connsiteY16" fmla="*/ 389967 h 545780"/>
              <a:gd name="connsiteX17" fmla="*/ 431227 w 609649"/>
              <a:gd name="connsiteY17" fmla="*/ 380554 h 545780"/>
              <a:gd name="connsiteX18" fmla="*/ 438333 w 609649"/>
              <a:gd name="connsiteY18" fmla="*/ 408068 h 545780"/>
              <a:gd name="connsiteX19" fmla="*/ 438913 w 609649"/>
              <a:gd name="connsiteY19" fmla="*/ 410674 h 545780"/>
              <a:gd name="connsiteX20" fmla="*/ 418757 w 609649"/>
              <a:gd name="connsiteY20" fmla="*/ 434567 h 545780"/>
              <a:gd name="connsiteX21" fmla="*/ 447614 w 609649"/>
              <a:gd name="connsiteY21" fmla="*/ 437029 h 545780"/>
              <a:gd name="connsiteX22" fmla="*/ 448484 w 609649"/>
              <a:gd name="connsiteY22" fmla="*/ 438332 h 545780"/>
              <a:gd name="connsiteX23" fmla="*/ 464000 w 609649"/>
              <a:gd name="connsiteY23" fmla="*/ 461357 h 545780"/>
              <a:gd name="connsiteX24" fmla="*/ 475020 w 609649"/>
              <a:gd name="connsiteY24" fmla="*/ 432250 h 545780"/>
              <a:gd name="connsiteX25" fmla="*/ 505328 w 609649"/>
              <a:gd name="connsiteY25" fmla="*/ 425734 h 545780"/>
              <a:gd name="connsiteX26" fmla="*/ 484011 w 609649"/>
              <a:gd name="connsiteY26" fmla="*/ 406185 h 545780"/>
              <a:gd name="connsiteX27" fmla="*/ 483721 w 609649"/>
              <a:gd name="connsiteY27" fmla="*/ 405896 h 545780"/>
              <a:gd name="connsiteX28" fmla="*/ 120036 w 609649"/>
              <a:gd name="connsiteY28" fmla="*/ 370273 h 545780"/>
              <a:gd name="connsiteX29" fmla="*/ 119455 w 609649"/>
              <a:gd name="connsiteY29" fmla="*/ 399234 h 545780"/>
              <a:gd name="connsiteX30" fmla="*/ 118150 w 609649"/>
              <a:gd name="connsiteY30" fmla="*/ 400103 h 545780"/>
              <a:gd name="connsiteX31" fmla="*/ 96254 w 609649"/>
              <a:gd name="connsiteY31" fmla="*/ 417191 h 545780"/>
              <a:gd name="connsiteX32" fmla="*/ 125981 w 609649"/>
              <a:gd name="connsiteY32" fmla="*/ 426169 h 545780"/>
              <a:gd name="connsiteX33" fmla="*/ 134537 w 609649"/>
              <a:gd name="connsiteY33" fmla="*/ 455999 h 545780"/>
              <a:gd name="connsiteX34" fmla="*/ 152663 w 609649"/>
              <a:gd name="connsiteY34" fmla="*/ 433409 h 545780"/>
              <a:gd name="connsiteX35" fmla="*/ 152808 w 609649"/>
              <a:gd name="connsiteY35" fmla="*/ 433119 h 545780"/>
              <a:gd name="connsiteX36" fmla="*/ 182245 w 609649"/>
              <a:gd name="connsiteY36" fmla="*/ 432975 h 545780"/>
              <a:gd name="connsiteX37" fmla="*/ 166004 w 609649"/>
              <a:gd name="connsiteY37" fmla="*/ 409950 h 545780"/>
              <a:gd name="connsiteX38" fmla="*/ 167019 w 609649"/>
              <a:gd name="connsiteY38" fmla="*/ 406330 h 545780"/>
              <a:gd name="connsiteX39" fmla="*/ 174849 w 609649"/>
              <a:gd name="connsiteY39" fmla="*/ 379106 h 545780"/>
              <a:gd name="connsiteX40" fmla="*/ 147877 w 609649"/>
              <a:gd name="connsiteY40" fmla="*/ 387939 h 545780"/>
              <a:gd name="connsiteX41" fmla="*/ 145267 w 609649"/>
              <a:gd name="connsiteY41" fmla="*/ 388808 h 545780"/>
              <a:gd name="connsiteX42" fmla="*/ 527949 w 609649"/>
              <a:gd name="connsiteY42" fmla="*/ 217356 h 545780"/>
              <a:gd name="connsiteX43" fmla="*/ 520264 w 609649"/>
              <a:gd name="connsiteY43" fmla="*/ 244290 h 545780"/>
              <a:gd name="connsiteX44" fmla="*/ 516928 w 609649"/>
              <a:gd name="connsiteY44" fmla="*/ 245738 h 545780"/>
              <a:gd name="connsiteX45" fmla="*/ 490827 w 609649"/>
              <a:gd name="connsiteY45" fmla="*/ 257033 h 545780"/>
              <a:gd name="connsiteX46" fmla="*/ 514753 w 609649"/>
              <a:gd name="connsiteY46" fmla="*/ 272383 h 545780"/>
              <a:gd name="connsiteX47" fmla="*/ 516928 w 609649"/>
              <a:gd name="connsiteY47" fmla="*/ 273831 h 545780"/>
              <a:gd name="connsiteX48" fmla="*/ 518524 w 609649"/>
              <a:gd name="connsiteY48" fmla="*/ 304965 h 545780"/>
              <a:gd name="connsiteX49" fmla="*/ 541290 w 609649"/>
              <a:gd name="connsiteY49" fmla="*/ 287298 h 545780"/>
              <a:gd name="connsiteX50" fmla="*/ 543030 w 609649"/>
              <a:gd name="connsiteY50" fmla="*/ 287733 h 545780"/>
              <a:gd name="connsiteX51" fmla="*/ 570002 w 609649"/>
              <a:gd name="connsiteY51" fmla="*/ 293959 h 545780"/>
              <a:gd name="connsiteX52" fmla="*/ 558111 w 609649"/>
              <a:gd name="connsiteY52" fmla="*/ 265143 h 545780"/>
              <a:gd name="connsiteX53" fmla="*/ 575948 w 609649"/>
              <a:gd name="connsiteY53" fmla="*/ 239657 h 545780"/>
              <a:gd name="connsiteX54" fmla="*/ 547091 w 609649"/>
              <a:gd name="connsiteY54" fmla="*/ 239946 h 545780"/>
              <a:gd name="connsiteX55" fmla="*/ 546656 w 609649"/>
              <a:gd name="connsiteY55" fmla="*/ 239946 h 545780"/>
              <a:gd name="connsiteX56" fmla="*/ 82478 w 609649"/>
              <a:gd name="connsiteY56" fmla="*/ 211274 h 545780"/>
              <a:gd name="connsiteX57" fmla="*/ 62321 w 609649"/>
              <a:gd name="connsiteY57" fmla="*/ 231982 h 545780"/>
              <a:gd name="connsiteX58" fmla="*/ 60581 w 609649"/>
              <a:gd name="connsiteY58" fmla="*/ 231837 h 545780"/>
              <a:gd name="connsiteX59" fmla="*/ 33029 w 609649"/>
              <a:gd name="connsiteY59" fmla="*/ 229375 h 545780"/>
              <a:gd name="connsiteX60" fmla="*/ 48690 w 609649"/>
              <a:gd name="connsiteY60" fmla="*/ 256165 h 545780"/>
              <a:gd name="connsiteX61" fmla="*/ 34625 w 609649"/>
              <a:gd name="connsiteY61" fmla="*/ 283823 h 545780"/>
              <a:gd name="connsiteX62" fmla="*/ 63047 w 609649"/>
              <a:gd name="connsiteY62" fmla="*/ 279768 h 545780"/>
              <a:gd name="connsiteX63" fmla="*/ 63627 w 609649"/>
              <a:gd name="connsiteY63" fmla="*/ 279623 h 545780"/>
              <a:gd name="connsiteX64" fmla="*/ 85233 w 609649"/>
              <a:gd name="connsiteY64" fmla="*/ 299462 h 545780"/>
              <a:gd name="connsiteX65" fmla="*/ 89003 w 609649"/>
              <a:gd name="connsiteY65" fmla="*/ 271659 h 545780"/>
              <a:gd name="connsiteX66" fmla="*/ 92339 w 609649"/>
              <a:gd name="connsiteY66" fmla="*/ 269632 h 545780"/>
              <a:gd name="connsiteX67" fmla="*/ 116555 w 609649"/>
              <a:gd name="connsiteY67" fmla="*/ 255006 h 545780"/>
              <a:gd name="connsiteX68" fmla="*/ 90453 w 609649"/>
              <a:gd name="connsiteY68" fmla="*/ 242987 h 545780"/>
              <a:gd name="connsiteX69" fmla="*/ 88278 w 609649"/>
              <a:gd name="connsiteY69" fmla="*/ 241974 h 545780"/>
              <a:gd name="connsiteX70" fmla="*/ 227468 w 609649"/>
              <a:gd name="connsiteY70" fmla="*/ 116847 h 545780"/>
              <a:gd name="connsiteX71" fmla="*/ 227468 w 609649"/>
              <a:gd name="connsiteY71" fmla="*/ 309016 h 545780"/>
              <a:gd name="connsiteX72" fmla="*/ 267340 w 609649"/>
              <a:gd name="connsiteY72" fmla="*/ 309016 h 545780"/>
              <a:gd name="connsiteX73" fmla="*/ 267340 w 609649"/>
              <a:gd name="connsiteY73" fmla="*/ 223285 h 545780"/>
              <a:gd name="connsiteX74" fmla="*/ 342154 w 609649"/>
              <a:gd name="connsiteY74" fmla="*/ 223285 h 545780"/>
              <a:gd name="connsiteX75" fmla="*/ 342154 w 609649"/>
              <a:gd name="connsiteY75" fmla="*/ 309016 h 545780"/>
              <a:gd name="connsiteX76" fmla="*/ 382026 w 609649"/>
              <a:gd name="connsiteY76" fmla="*/ 309016 h 545780"/>
              <a:gd name="connsiteX77" fmla="*/ 382026 w 609649"/>
              <a:gd name="connsiteY77" fmla="*/ 116847 h 545780"/>
              <a:gd name="connsiteX78" fmla="*/ 342154 w 609649"/>
              <a:gd name="connsiteY78" fmla="*/ 116847 h 545780"/>
              <a:gd name="connsiteX79" fmla="*/ 342154 w 609649"/>
              <a:gd name="connsiteY79" fmla="*/ 190123 h 545780"/>
              <a:gd name="connsiteX80" fmla="*/ 267340 w 609649"/>
              <a:gd name="connsiteY80" fmla="*/ 190123 h 545780"/>
              <a:gd name="connsiteX81" fmla="*/ 267340 w 609649"/>
              <a:gd name="connsiteY81" fmla="*/ 116847 h 545780"/>
              <a:gd name="connsiteX82" fmla="*/ 227468 w 609649"/>
              <a:gd name="connsiteY82" fmla="*/ 86725 h 545780"/>
              <a:gd name="connsiteX83" fmla="*/ 267340 w 609649"/>
              <a:gd name="connsiteY83" fmla="*/ 86725 h 545780"/>
              <a:gd name="connsiteX84" fmla="*/ 297498 w 609649"/>
              <a:gd name="connsiteY84" fmla="*/ 116847 h 545780"/>
              <a:gd name="connsiteX85" fmla="*/ 297498 w 609649"/>
              <a:gd name="connsiteY85" fmla="*/ 160001 h 545780"/>
              <a:gd name="connsiteX86" fmla="*/ 311996 w 609649"/>
              <a:gd name="connsiteY86" fmla="*/ 160001 h 545780"/>
              <a:gd name="connsiteX87" fmla="*/ 311996 w 609649"/>
              <a:gd name="connsiteY87" fmla="*/ 116847 h 545780"/>
              <a:gd name="connsiteX88" fmla="*/ 342154 w 609649"/>
              <a:gd name="connsiteY88" fmla="*/ 86725 h 545780"/>
              <a:gd name="connsiteX89" fmla="*/ 382026 w 609649"/>
              <a:gd name="connsiteY89" fmla="*/ 86725 h 545780"/>
              <a:gd name="connsiteX90" fmla="*/ 412183 w 609649"/>
              <a:gd name="connsiteY90" fmla="*/ 116847 h 545780"/>
              <a:gd name="connsiteX91" fmla="*/ 412183 w 609649"/>
              <a:gd name="connsiteY91" fmla="*/ 309016 h 545780"/>
              <a:gd name="connsiteX92" fmla="*/ 382026 w 609649"/>
              <a:gd name="connsiteY92" fmla="*/ 339137 h 545780"/>
              <a:gd name="connsiteX93" fmla="*/ 342154 w 609649"/>
              <a:gd name="connsiteY93" fmla="*/ 339137 h 545780"/>
              <a:gd name="connsiteX94" fmla="*/ 311996 w 609649"/>
              <a:gd name="connsiteY94" fmla="*/ 309016 h 545780"/>
              <a:gd name="connsiteX95" fmla="*/ 311996 w 609649"/>
              <a:gd name="connsiteY95" fmla="*/ 253407 h 545780"/>
              <a:gd name="connsiteX96" fmla="*/ 297498 w 609649"/>
              <a:gd name="connsiteY96" fmla="*/ 253407 h 545780"/>
              <a:gd name="connsiteX97" fmla="*/ 297498 w 609649"/>
              <a:gd name="connsiteY97" fmla="*/ 309016 h 545780"/>
              <a:gd name="connsiteX98" fmla="*/ 267340 w 609649"/>
              <a:gd name="connsiteY98" fmla="*/ 339137 h 545780"/>
              <a:gd name="connsiteX99" fmla="*/ 227468 w 609649"/>
              <a:gd name="connsiteY99" fmla="*/ 339137 h 545780"/>
              <a:gd name="connsiteX100" fmla="*/ 197311 w 609649"/>
              <a:gd name="connsiteY100" fmla="*/ 309016 h 545780"/>
              <a:gd name="connsiteX101" fmla="*/ 197311 w 609649"/>
              <a:gd name="connsiteY101" fmla="*/ 116847 h 545780"/>
              <a:gd name="connsiteX102" fmla="*/ 227468 w 609649"/>
              <a:gd name="connsiteY102" fmla="*/ 86725 h 545780"/>
              <a:gd name="connsiteX103" fmla="*/ 303763 w 609649"/>
              <a:gd name="connsiteY103" fmla="*/ 30120 h 545780"/>
              <a:gd name="connsiteX104" fmla="*/ 99444 w 609649"/>
              <a:gd name="connsiteY104" fmla="*/ 182168 h 545780"/>
              <a:gd name="connsiteX105" fmla="*/ 107855 w 609649"/>
              <a:gd name="connsiteY105" fmla="*/ 194911 h 545780"/>
              <a:gd name="connsiteX106" fmla="*/ 108290 w 609649"/>
              <a:gd name="connsiteY106" fmla="*/ 196214 h 545780"/>
              <a:gd name="connsiteX107" fmla="*/ 113220 w 609649"/>
              <a:gd name="connsiteY107" fmla="*/ 222569 h 545780"/>
              <a:gd name="connsiteX108" fmla="*/ 138307 w 609649"/>
              <a:gd name="connsiteY108" fmla="*/ 234299 h 545780"/>
              <a:gd name="connsiteX109" fmla="*/ 150343 w 609649"/>
              <a:gd name="connsiteY109" fmla="*/ 253268 h 545780"/>
              <a:gd name="connsiteX110" fmla="*/ 140482 w 609649"/>
              <a:gd name="connsiteY110" fmla="*/ 273252 h 545780"/>
              <a:gd name="connsiteX111" fmla="*/ 139177 w 609649"/>
              <a:gd name="connsiteY111" fmla="*/ 274266 h 545780"/>
              <a:gd name="connsiteX112" fmla="*/ 115105 w 609649"/>
              <a:gd name="connsiteY112" fmla="*/ 288746 h 545780"/>
              <a:gd name="connsiteX113" fmla="*/ 111480 w 609649"/>
              <a:gd name="connsiteY113" fmla="*/ 314522 h 545780"/>
              <a:gd name="connsiteX114" fmla="*/ 106695 w 609649"/>
              <a:gd name="connsiteY114" fmla="*/ 324224 h 545780"/>
              <a:gd name="connsiteX115" fmla="*/ 112785 w 609649"/>
              <a:gd name="connsiteY115" fmla="*/ 337402 h 545780"/>
              <a:gd name="connsiteX116" fmla="*/ 114525 w 609649"/>
              <a:gd name="connsiteY116" fmla="*/ 337257 h 545780"/>
              <a:gd name="connsiteX117" fmla="*/ 127431 w 609649"/>
              <a:gd name="connsiteY117" fmla="*/ 341022 h 545780"/>
              <a:gd name="connsiteX118" fmla="*/ 128591 w 609649"/>
              <a:gd name="connsiteY118" fmla="*/ 341746 h 545780"/>
              <a:gd name="connsiteX119" fmla="*/ 150198 w 609649"/>
              <a:gd name="connsiteY119" fmla="*/ 357675 h 545780"/>
              <a:gd name="connsiteX120" fmla="*/ 176589 w 609649"/>
              <a:gd name="connsiteY120" fmla="*/ 349131 h 545780"/>
              <a:gd name="connsiteX121" fmla="*/ 199791 w 609649"/>
              <a:gd name="connsiteY121" fmla="*/ 356516 h 545780"/>
              <a:gd name="connsiteX122" fmla="*/ 204866 w 609649"/>
              <a:gd name="connsiteY122" fmla="*/ 376210 h 545780"/>
              <a:gd name="connsiteX123" fmla="*/ 204431 w 609649"/>
              <a:gd name="connsiteY123" fmla="*/ 377803 h 545780"/>
              <a:gd name="connsiteX124" fmla="*/ 196746 w 609649"/>
              <a:gd name="connsiteY124" fmla="*/ 404737 h 545780"/>
              <a:gd name="connsiteX125" fmla="*/ 211682 w 609649"/>
              <a:gd name="connsiteY125" fmla="*/ 426169 h 545780"/>
              <a:gd name="connsiteX126" fmla="*/ 214727 w 609649"/>
              <a:gd name="connsiteY126" fmla="*/ 436305 h 545780"/>
              <a:gd name="connsiteX127" fmla="*/ 228213 w 609649"/>
              <a:gd name="connsiteY127" fmla="*/ 441953 h 545780"/>
              <a:gd name="connsiteX128" fmla="*/ 237639 w 609649"/>
              <a:gd name="connsiteY128" fmla="*/ 437029 h 545780"/>
              <a:gd name="connsiteX129" fmla="*/ 239089 w 609649"/>
              <a:gd name="connsiteY129" fmla="*/ 436740 h 545780"/>
              <a:gd name="connsiteX130" fmla="*/ 263306 w 609649"/>
              <a:gd name="connsiteY130" fmla="*/ 432685 h 545780"/>
              <a:gd name="connsiteX131" fmla="*/ 278097 w 609649"/>
              <a:gd name="connsiteY131" fmla="*/ 406909 h 545780"/>
              <a:gd name="connsiteX132" fmla="*/ 297383 w 609649"/>
              <a:gd name="connsiteY132" fmla="*/ 396483 h 545780"/>
              <a:gd name="connsiteX133" fmla="*/ 317104 w 609649"/>
              <a:gd name="connsiteY133" fmla="*/ 407923 h 545780"/>
              <a:gd name="connsiteX134" fmla="*/ 317974 w 609649"/>
              <a:gd name="connsiteY134" fmla="*/ 409371 h 545780"/>
              <a:gd name="connsiteX135" fmla="*/ 329575 w 609649"/>
              <a:gd name="connsiteY135" fmla="*/ 432685 h 545780"/>
              <a:gd name="connsiteX136" fmla="*/ 357417 w 609649"/>
              <a:gd name="connsiteY136" fmla="*/ 437174 h 545780"/>
              <a:gd name="connsiteX137" fmla="*/ 370323 w 609649"/>
              <a:gd name="connsiteY137" fmla="*/ 445283 h 545780"/>
              <a:gd name="connsiteX138" fmla="*/ 385549 w 609649"/>
              <a:gd name="connsiteY138" fmla="*/ 439780 h 545780"/>
              <a:gd name="connsiteX139" fmla="*/ 390044 w 609649"/>
              <a:gd name="connsiteY139" fmla="*/ 425155 h 545780"/>
              <a:gd name="connsiteX140" fmla="*/ 390770 w 609649"/>
              <a:gd name="connsiteY140" fmla="*/ 423996 h 545780"/>
              <a:gd name="connsiteX141" fmla="*/ 408171 w 609649"/>
              <a:gd name="connsiteY141" fmla="*/ 403579 h 545780"/>
              <a:gd name="connsiteX142" fmla="*/ 401355 w 609649"/>
              <a:gd name="connsiteY142" fmla="*/ 376644 h 545780"/>
              <a:gd name="connsiteX143" fmla="*/ 406721 w 609649"/>
              <a:gd name="connsiteY143" fmla="*/ 357240 h 545780"/>
              <a:gd name="connsiteX144" fmla="*/ 430357 w 609649"/>
              <a:gd name="connsiteY144" fmla="*/ 350434 h 545780"/>
              <a:gd name="connsiteX145" fmla="*/ 431807 w 609649"/>
              <a:gd name="connsiteY145" fmla="*/ 350869 h 545780"/>
              <a:gd name="connsiteX146" fmla="*/ 458344 w 609649"/>
              <a:gd name="connsiteY146" fmla="*/ 360281 h 545780"/>
              <a:gd name="connsiteX147" fmla="*/ 480676 w 609649"/>
              <a:gd name="connsiteY147" fmla="*/ 346959 h 545780"/>
              <a:gd name="connsiteX148" fmla="*/ 491262 w 609649"/>
              <a:gd name="connsiteY148" fmla="*/ 344497 h 545780"/>
              <a:gd name="connsiteX149" fmla="*/ 497642 w 609649"/>
              <a:gd name="connsiteY149" fmla="*/ 331320 h 545780"/>
              <a:gd name="connsiteX150" fmla="*/ 491117 w 609649"/>
              <a:gd name="connsiteY150" fmla="*/ 317708 h 545780"/>
              <a:gd name="connsiteX151" fmla="*/ 490972 w 609649"/>
              <a:gd name="connsiteY151" fmla="*/ 316405 h 545780"/>
              <a:gd name="connsiteX152" fmla="*/ 489666 w 609649"/>
              <a:gd name="connsiteY152" fmla="*/ 289615 h 545780"/>
              <a:gd name="connsiteX153" fmla="*/ 466320 w 609649"/>
              <a:gd name="connsiteY153" fmla="*/ 274555 h 545780"/>
              <a:gd name="connsiteX154" fmla="*/ 457184 w 609649"/>
              <a:gd name="connsiteY154" fmla="*/ 254137 h 545780"/>
              <a:gd name="connsiteX155" fmla="*/ 469655 w 609649"/>
              <a:gd name="connsiteY155" fmla="*/ 235602 h 545780"/>
              <a:gd name="connsiteX156" fmla="*/ 471105 w 609649"/>
              <a:gd name="connsiteY156" fmla="*/ 234878 h 545780"/>
              <a:gd name="connsiteX157" fmla="*/ 496917 w 609649"/>
              <a:gd name="connsiteY157" fmla="*/ 223728 h 545780"/>
              <a:gd name="connsiteX158" fmla="*/ 504023 w 609649"/>
              <a:gd name="connsiteY158" fmla="*/ 198821 h 545780"/>
              <a:gd name="connsiteX159" fmla="*/ 510113 w 609649"/>
              <a:gd name="connsiteY159" fmla="*/ 190132 h 545780"/>
              <a:gd name="connsiteX160" fmla="*/ 303763 w 609649"/>
              <a:gd name="connsiteY160" fmla="*/ 30120 h 545780"/>
              <a:gd name="connsiteX161" fmla="*/ 303763 w 609649"/>
              <a:gd name="connsiteY161" fmla="*/ 0 h 545780"/>
              <a:gd name="connsiteX162" fmla="*/ 541145 w 609649"/>
              <a:gd name="connsiteY162" fmla="*/ 189698 h 545780"/>
              <a:gd name="connsiteX163" fmla="*/ 542305 w 609649"/>
              <a:gd name="connsiteY163" fmla="*/ 190567 h 545780"/>
              <a:gd name="connsiteX164" fmla="*/ 543465 w 609649"/>
              <a:gd name="connsiteY164" fmla="*/ 191870 h 545780"/>
              <a:gd name="connsiteX165" fmla="*/ 559851 w 609649"/>
              <a:gd name="connsiteY165" fmla="*/ 211709 h 545780"/>
              <a:gd name="connsiteX166" fmla="*/ 587403 w 609649"/>
              <a:gd name="connsiteY166" fmla="*/ 211419 h 545780"/>
              <a:gd name="connsiteX167" fmla="*/ 587983 w 609649"/>
              <a:gd name="connsiteY167" fmla="*/ 211564 h 545780"/>
              <a:gd name="connsiteX168" fmla="*/ 607270 w 609649"/>
              <a:gd name="connsiteY168" fmla="*/ 223293 h 545780"/>
              <a:gd name="connsiteX169" fmla="*/ 605965 w 609649"/>
              <a:gd name="connsiteY169" fmla="*/ 245883 h 545780"/>
              <a:gd name="connsiteX170" fmla="*/ 605385 w 609649"/>
              <a:gd name="connsiteY170" fmla="*/ 246752 h 545780"/>
              <a:gd name="connsiteX171" fmla="*/ 590014 w 609649"/>
              <a:gd name="connsiteY171" fmla="*/ 268618 h 545780"/>
              <a:gd name="connsiteX172" fmla="*/ 600599 w 609649"/>
              <a:gd name="connsiteY172" fmla="*/ 294394 h 545780"/>
              <a:gd name="connsiteX173" fmla="*/ 597844 w 609649"/>
              <a:gd name="connsiteY173" fmla="*/ 315536 h 545780"/>
              <a:gd name="connsiteX174" fmla="*/ 575513 w 609649"/>
              <a:gd name="connsiteY174" fmla="*/ 323935 h 545780"/>
              <a:gd name="connsiteX175" fmla="*/ 574352 w 609649"/>
              <a:gd name="connsiteY175" fmla="*/ 323790 h 545780"/>
              <a:gd name="connsiteX176" fmla="*/ 548106 w 609649"/>
              <a:gd name="connsiteY176" fmla="*/ 317708 h 545780"/>
              <a:gd name="connsiteX177" fmla="*/ 530559 w 609649"/>
              <a:gd name="connsiteY177" fmla="*/ 331175 h 545780"/>
              <a:gd name="connsiteX178" fmla="*/ 514028 w 609649"/>
              <a:gd name="connsiteY178" fmla="*/ 365349 h 545780"/>
              <a:gd name="connsiteX179" fmla="*/ 514173 w 609649"/>
              <a:gd name="connsiteY179" fmla="*/ 366942 h 545780"/>
              <a:gd name="connsiteX180" fmla="*/ 514318 w 609649"/>
              <a:gd name="connsiteY180" fmla="*/ 367811 h 545780"/>
              <a:gd name="connsiteX181" fmla="*/ 512723 w 609649"/>
              <a:gd name="connsiteY181" fmla="*/ 394311 h 545780"/>
              <a:gd name="connsiteX182" fmla="*/ 533460 w 609649"/>
              <a:gd name="connsiteY182" fmla="*/ 413281 h 545780"/>
              <a:gd name="connsiteX183" fmla="*/ 539550 w 609649"/>
              <a:gd name="connsiteY183" fmla="*/ 435002 h 545780"/>
              <a:gd name="connsiteX184" fmla="*/ 523164 w 609649"/>
              <a:gd name="connsiteY184" fmla="*/ 450641 h 545780"/>
              <a:gd name="connsiteX185" fmla="*/ 522149 w 609649"/>
              <a:gd name="connsiteY185" fmla="*/ 450931 h 545780"/>
              <a:gd name="connsiteX186" fmla="*/ 495902 w 609649"/>
              <a:gd name="connsiteY186" fmla="*/ 456578 h 545780"/>
              <a:gd name="connsiteX187" fmla="*/ 486041 w 609649"/>
              <a:gd name="connsiteY187" fmla="*/ 482499 h 545780"/>
              <a:gd name="connsiteX188" fmla="*/ 465740 w 609649"/>
              <a:gd name="connsiteY188" fmla="*/ 496545 h 545780"/>
              <a:gd name="connsiteX189" fmla="*/ 447614 w 609649"/>
              <a:gd name="connsiteY189" fmla="*/ 487133 h 545780"/>
              <a:gd name="connsiteX190" fmla="*/ 446888 w 609649"/>
              <a:gd name="connsiteY190" fmla="*/ 486264 h 545780"/>
              <a:gd name="connsiteX191" fmla="*/ 431807 w 609649"/>
              <a:gd name="connsiteY191" fmla="*/ 463819 h 545780"/>
              <a:gd name="connsiteX192" fmla="*/ 409766 w 609649"/>
              <a:gd name="connsiteY192" fmla="*/ 461791 h 545780"/>
              <a:gd name="connsiteX193" fmla="*/ 366553 w 609649"/>
              <a:gd name="connsiteY193" fmla="*/ 478010 h 545780"/>
              <a:gd name="connsiteX194" fmla="*/ 351037 w 609649"/>
              <a:gd name="connsiteY194" fmla="*/ 493794 h 545780"/>
              <a:gd name="connsiteX195" fmla="*/ 354372 w 609649"/>
              <a:gd name="connsiteY195" fmla="*/ 521742 h 545780"/>
              <a:gd name="connsiteX196" fmla="*/ 348137 w 609649"/>
              <a:gd name="connsiteY196" fmla="*/ 539263 h 545780"/>
              <a:gd name="connsiteX197" fmla="*/ 332765 w 609649"/>
              <a:gd name="connsiteY197" fmla="*/ 545780 h 545780"/>
              <a:gd name="connsiteX198" fmla="*/ 322180 w 609649"/>
              <a:gd name="connsiteY198" fmla="*/ 543318 h 545780"/>
              <a:gd name="connsiteX199" fmla="*/ 321310 w 609649"/>
              <a:gd name="connsiteY199" fmla="*/ 542883 h 545780"/>
              <a:gd name="connsiteX200" fmla="*/ 297673 w 609649"/>
              <a:gd name="connsiteY200" fmla="*/ 529996 h 545780"/>
              <a:gd name="connsiteX201" fmla="*/ 273166 w 609649"/>
              <a:gd name="connsiteY201" fmla="*/ 543318 h 545780"/>
              <a:gd name="connsiteX202" fmla="*/ 247354 w 609649"/>
              <a:gd name="connsiteY202" fmla="*/ 539263 h 545780"/>
              <a:gd name="connsiteX203" fmla="*/ 240974 w 609649"/>
              <a:gd name="connsiteY203" fmla="*/ 521742 h 545780"/>
              <a:gd name="connsiteX204" fmla="*/ 241119 w 609649"/>
              <a:gd name="connsiteY204" fmla="*/ 520583 h 545780"/>
              <a:gd name="connsiteX205" fmla="*/ 244309 w 609649"/>
              <a:gd name="connsiteY205" fmla="*/ 493794 h 545780"/>
              <a:gd name="connsiteX206" fmla="*/ 225313 w 609649"/>
              <a:gd name="connsiteY206" fmla="*/ 474100 h 545780"/>
              <a:gd name="connsiteX207" fmla="*/ 224588 w 609649"/>
              <a:gd name="connsiteY207" fmla="*/ 472941 h 545780"/>
              <a:gd name="connsiteX208" fmla="*/ 195296 w 609649"/>
              <a:gd name="connsiteY208" fmla="*/ 460633 h 545780"/>
              <a:gd name="connsiteX209" fmla="*/ 193846 w 609649"/>
              <a:gd name="connsiteY209" fmla="*/ 460922 h 545780"/>
              <a:gd name="connsiteX210" fmla="*/ 192106 w 609649"/>
              <a:gd name="connsiteY210" fmla="*/ 461067 h 545780"/>
              <a:gd name="connsiteX211" fmla="*/ 166439 w 609649"/>
              <a:gd name="connsiteY211" fmla="*/ 461212 h 545780"/>
              <a:gd name="connsiteX212" fmla="*/ 148748 w 609649"/>
              <a:gd name="connsiteY212" fmla="*/ 483078 h 545780"/>
              <a:gd name="connsiteX213" fmla="*/ 131636 w 609649"/>
              <a:gd name="connsiteY213" fmla="*/ 491042 h 545780"/>
              <a:gd name="connsiteX214" fmla="*/ 110755 w 609649"/>
              <a:gd name="connsiteY214" fmla="*/ 475403 h 545780"/>
              <a:gd name="connsiteX215" fmla="*/ 110465 w 609649"/>
              <a:gd name="connsiteY215" fmla="*/ 474389 h 545780"/>
              <a:gd name="connsiteX216" fmla="*/ 103069 w 609649"/>
              <a:gd name="connsiteY216" fmla="*/ 448614 h 545780"/>
              <a:gd name="connsiteX217" fmla="*/ 76532 w 609649"/>
              <a:gd name="connsiteY217" fmla="*/ 440505 h 545780"/>
              <a:gd name="connsiteX218" fmla="*/ 61451 w 609649"/>
              <a:gd name="connsiteY218" fmla="*/ 423562 h 545780"/>
              <a:gd name="connsiteX219" fmla="*/ 69282 w 609649"/>
              <a:gd name="connsiteY219" fmla="*/ 402420 h 545780"/>
              <a:gd name="connsiteX220" fmla="*/ 70152 w 609649"/>
              <a:gd name="connsiteY220" fmla="*/ 401696 h 545780"/>
              <a:gd name="connsiteX221" fmla="*/ 91469 w 609649"/>
              <a:gd name="connsiteY221" fmla="*/ 385188 h 545780"/>
              <a:gd name="connsiteX222" fmla="*/ 92049 w 609649"/>
              <a:gd name="connsiteY222" fmla="*/ 363033 h 545780"/>
              <a:gd name="connsiteX223" fmla="*/ 75952 w 609649"/>
              <a:gd name="connsiteY223" fmla="*/ 328568 h 545780"/>
              <a:gd name="connsiteX224" fmla="*/ 74647 w 609649"/>
              <a:gd name="connsiteY224" fmla="*/ 327844 h 545780"/>
              <a:gd name="connsiteX225" fmla="*/ 73342 w 609649"/>
              <a:gd name="connsiteY225" fmla="*/ 326831 h 545780"/>
              <a:gd name="connsiteX226" fmla="*/ 54491 w 609649"/>
              <a:gd name="connsiteY226" fmla="*/ 309454 h 545780"/>
              <a:gd name="connsiteX227" fmla="*/ 24619 w 609649"/>
              <a:gd name="connsiteY227" fmla="*/ 313508 h 545780"/>
              <a:gd name="connsiteX228" fmla="*/ 5477 w 609649"/>
              <a:gd name="connsiteY228" fmla="*/ 303806 h 545780"/>
              <a:gd name="connsiteX229" fmla="*/ 4027 w 609649"/>
              <a:gd name="connsiteY229" fmla="*/ 281940 h 545780"/>
              <a:gd name="connsiteX230" fmla="*/ 4462 w 609649"/>
              <a:gd name="connsiteY230" fmla="*/ 280927 h 545780"/>
              <a:gd name="connsiteX231" fmla="*/ 16643 w 609649"/>
              <a:gd name="connsiteY231" fmla="*/ 257178 h 545780"/>
              <a:gd name="connsiteX232" fmla="*/ 2722 w 609649"/>
              <a:gd name="connsiteY232" fmla="*/ 232995 h 545780"/>
              <a:gd name="connsiteX233" fmla="*/ 3157 w 609649"/>
              <a:gd name="connsiteY233" fmla="*/ 210550 h 545780"/>
              <a:gd name="connsiteX234" fmla="*/ 23024 w 609649"/>
              <a:gd name="connsiteY234" fmla="*/ 200414 h 545780"/>
              <a:gd name="connsiteX235" fmla="*/ 24474 w 609649"/>
              <a:gd name="connsiteY235" fmla="*/ 200414 h 545780"/>
              <a:gd name="connsiteX236" fmla="*/ 51446 w 609649"/>
              <a:gd name="connsiteY236" fmla="*/ 202875 h 545780"/>
              <a:gd name="connsiteX237" fmla="*/ 66817 w 609649"/>
              <a:gd name="connsiteY237" fmla="*/ 187091 h 545780"/>
              <a:gd name="connsiteX238" fmla="*/ 303763 w 609649"/>
              <a:gd name="connsiteY238" fmla="*/ 0 h 54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609649" h="545780">
                <a:moveTo>
                  <a:pt x="296948" y="430223"/>
                </a:moveTo>
                <a:lnTo>
                  <a:pt x="282882" y="454985"/>
                </a:lnTo>
                <a:lnTo>
                  <a:pt x="281142" y="458171"/>
                </a:lnTo>
                <a:lnTo>
                  <a:pt x="253445" y="462805"/>
                </a:lnTo>
                <a:lnTo>
                  <a:pt x="273891" y="483802"/>
                </a:lnTo>
                <a:lnTo>
                  <a:pt x="273746" y="484236"/>
                </a:lnTo>
                <a:lnTo>
                  <a:pt x="270411" y="512908"/>
                </a:lnTo>
                <a:lnTo>
                  <a:pt x="297673" y="497993"/>
                </a:lnTo>
                <a:lnTo>
                  <a:pt x="324935" y="512908"/>
                </a:lnTo>
                <a:lnTo>
                  <a:pt x="321745" y="485395"/>
                </a:lnTo>
                <a:lnTo>
                  <a:pt x="321600" y="483802"/>
                </a:lnTo>
                <a:lnTo>
                  <a:pt x="341756" y="463094"/>
                </a:lnTo>
                <a:lnTo>
                  <a:pt x="310869" y="458171"/>
                </a:lnTo>
                <a:lnTo>
                  <a:pt x="309709" y="455709"/>
                </a:lnTo>
                <a:close/>
                <a:moveTo>
                  <a:pt x="485606" y="376644"/>
                </a:moveTo>
                <a:lnTo>
                  <a:pt x="461535" y="391270"/>
                </a:lnTo>
                <a:lnTo>
                  <a:pt x="457764" y="389967"/>
                </a:lnTo>
                <a:lnTo>
                  <a:pt x="431227" y="380554"/>
                </a:lnTo>
                <a:lnTo>
                  <a:pt x="438333" y="408068"/>
                </a:lnTo>
                <a:lnTo>
                  <a:pt x="438913" y="410674"/>
                </a:lnTo>
                <a:lnTo>
                  <a:pt x="418757" y="434567"/>
                </a:lnTo>
                <a:lnTo>
                  <a:pt x="447614" y="437029"/>
                </a:lnTo>
                <a:lnTo>
                  <a:pt x="448484" y="438332"/>
                </a:lnTo>
                <a:lnTo>
                  <a:pt x="464000" y="461357"/>
                </a:lnTo>
                <a:lnTo>
                  <a:pt x="475020" y="432250"/>
                </a:lnTo>
                <a:lnTo>
                  <a:pt x="505328" y="425734"/>
                </a:lnTo>
                <a:lnTo>
                  <a:pt x="484011" y="406185"/>
                </a:lnTo>
                <a:lnTo>
                  <a:pt x="483721" y="405896"/>
                </a:lnTo>
                <a:close/>
                <a:moveTo>
                  <a:pt x="120036" y="370273"/>
                </a:moveTo>
                <a:lnTo>
                  <a:pt x="119455" y="399234"/>
                </a:lnTo>
                <a:lnTo>
                  <a:pt x="118150" y="400103"/>
                </a:lnTo>
                <a:lnTo>
                  <a:pt x="96254" y="417191"/>
                </a:lnTo>
                <a:lnTo>
                  <a:pt x="125981" y="426169"/>
                </a:lnTo>
                <a:lnTo>
                  <a:pt x="134537" y="455999"/>
                </a:lnTo>
                <a:lnTo>
                  <a:pt x="152663" y="433409"/>
                </a:lnTo>
                <a:lnTo>
                  <a:pt x="152808" y="433119"/>
                </a:lnTo>
                <a:lnTo>
                  <a:pt x="182245" y="432975"/>
                </a:lnTo>
                <a:lnTo>
                  <a:pt x="166004" y="409950"/>
                </a:lnTo>
                <a:lnTo>
                  <a:pt x="167019" y="406330"/>
                </a:lnTo>
                <a:lnTo>
                  <a:pt x="174849" y="379106"/>
                </a:lnTo>
                <a:lnTo>
                  <a:pt x="147877" y="387939"/>
                </a:lnTo>
                <a:lnTo>
                  <a:pt x="145267" y="388808"/>
                </a:lnTo>
                <a:close/>
                <a:moveTo>
                  <a:pt x="527949" y="217356"/>
                </a:moveTo>
                <a:lnTo>
                  <a:pt x="520264" y="244290"/>
                </a:lnTo>
                <a:lnTo>
                  <a:pt x="516928" y="245738"/>
                </a:lnTo>
                <a:lnTo>
                  <a:pt x="490827" y="257033"/>
                </a:lnTo>
                <a:lnTo>
                  <a:pt x="514753" y="272383"/>
                </a:lnTo>
                <a:lnTo>
                  <a:pt x="516928" y="273831"/>
                </a:lnTo>
                <a:lnTo>
                  <a:pt x="518524" y="304965"/>
                </a:lnTo>
                <a:lnTo>
                  <a:pt x="541290" y="287298"/>
                </a:lnTo>
                <a:lnTo>
                  <a:pt x="543030" y="287733"/>
                </a:lnTo>
                <a:lnTo>
                  <a:pt x="570002" y="293959"/>
                </a:lnTo>
                <a:lnTo>
                  <a:pt x="558111" y="265143"/>
                </a:lnTo>
                <a:lnTo>
                  <a:pt x="575948" y="239657"/>
                </a:lnTo>
                <a:lnTo>
                  <a:pt x="547091" y="239946"/>
                </a:lnTo>
                <a:lnTo>
                  <a:pt x="546656" y="239946"/>
                </a:lnTo>
                <a:close/>
                <a:moveTo>
                  <a:pt x="82478" y="211274"/>
                </a:moveTo>
                <a:lnTo>
                  <a:pt x="62321" y="231982"/>
                </a:lnTo>
                <a:lnTo>
                  <a:pt x="60581" y="231837"/>
                </a:lnTo>
                <a:lnTo>
                  <a:pt x="33029" y="229375"/>
                </a:lnTo>
                <a:lnTo>
                  <a:pt x="48690" y="256165"/>
                </a:lnTo>
                <a:lnTo>
                  <a:pt x="34625" y="283823"/>
                </a:lnTo>
                <a:lnTo>
                  <a:pt x="63047" y="279768"/>
                </a:lnTo>
                <a:lnTo>
                  <a:pt x="63627" y="279623"/>
                </a:lnTo>
                <a:lnTo>
                  <a:pt x="85233" y="299462"/>
                </a:lnTo>
                <a:lnTo>
                  <a:pt x="89003" y="271659"/>
                </a:lnTo>
                <a:lnTo>
                  <a:pt x="92339" y="269632"/>
                </a:lnTo>
                <a:lnTo>
                  <a:pt x="116555" y="255006"/>
                </a:lnTo>
                <a:lnTo>
                  <a:pt x="90453" y="242987"/>
                </a:lnTo>
                <a:lnTo>
                  <a:pt x="88278" y="241974"/>
                </a:lnTo>
                <a:close/>
                <a:moveTo>
                  <a:pt x="227468" y="116847"/>
                </a:moveTo>
                <a:lnTo>
                  <a:pt x="227468" y="309016"/>
                </a:lnTo>
                <a:lnTo>
                  <a:pt x="267340" y="309016"/>
                </a:lnTo>
                <a:lnTo>
                  <a:pt x="267340" y="223285"/>
                </a:lnTo>
                <a:lnTo>
                  <a:pt x="342154" y="223285"/>
                </a:lnTo>
                <a:lnTo>
                  <a:pt x="342154" y="309016"/>
                </a:lnTo>
                <a:lnTo>
                  <a:pt x="382026" y="309016"/>
                </a:lnTo>
                <a:lnTo>
                  <a:pt x="382026" y="116847"/>
                </a:lnTo>
                <a:lnTo>
                  <a:pt x="342154" y="116847"/>
                </a:lnTo>
                <a:lnTo>
                  <a:pt x="342154" y="190123"/>
                </a:lnTo>
                <a:lnTo>
                  <a:pt x="267340" y="190123"/>
                </a:lnTo>
                <a:lnTo>
                  <a:pt x="267340" y="116847"/>
                </a:lnTo>
                <a:close/>
                <a:moveTo>
                  <a:pt x="227468" y="86725"/>
                </a:moveTo>
                <a:lnTo>
                  <a:pt x="267340" y="86725"/>
                </a:lnTo>
                <a:cubicBezTo>
                  <a:pt x="284014" y="86725"/>
                  <a:pt x="297498" y="100193"/>
                  <a:pt x="297498" y="116847"/>
                </a:cubicBezTo>
                <a:lnTo>
                  <a:pt x="297498" y="160001"/>
                </a:lnTo>
                <a:lnTo>
                  <a:pt x="311996" y="160001"/>
                </a:lnTo>
                <a:lnTo>
                  <a:pt x="311996" y="116847"/>
                </a:lnTo>
                <a:cubicBezTo>
                  <a:pt x="311996" y="100193"/>
                  <a:pt x="325480" y="86725"/>
                  <a:pt x="342154" y="86725"/>
                </a:cubicBezTo>
                <a:lnTo>
                  <a:pt x="382026" y="86725"/>
                </a:lnTo>
                <a:cubicBezTo>
                  <a:pt x="398699" y="86725"/>
                  <a:pt x="412183" y="100193"/>
                  <a:pt x="412183" y="116847"/>
                </a:cubicBezTo>
                <a:lnTo>
                  <a:pt x="412183" y="309016"/>
                </a:lnTo>
                <a:cubicBezTo>
                  <a:pt x="412183" y="325669"/>
                  <a:pt x="398699" y="339137"/>
                  <a:pt x="382026" y="339137"/>
                </a:cubicBezTo>
                <a:lnTo>
                  <a:pt x="342154" y="339137"/>
                </a:lnTo>
                <a:cubicBezTo>
                  <a:pt x="325480" y="339137"/>
                  <a:pt x="311996" y="325669"/>
                  <a:pt x="311996" y="309016"/>
                </a:cubicBezTo>
                <a:lnTo>
                  <a:pt x="311996" y="253407"/>
                </a:lnTo>
                <a:lnTo>
                  <a:pt x="297498" y="253407"/>
                </a:lnTo>
                <a:lnTo>
                  <a:pt x="297498" y="309016"/>
                </a:lnTo>
                <a:cubicBezTo>
                  <a:pt x="297498" y="325669"/>
                  <a:pt x="284014" y="339137"/>
                  <a:pt x="267340" y="339137"/>
                </a:cubicBezTo>
                <a:lnTo>
                  <a:pt x="227468" y="339137"/>
                </a:lnTo>
                <a:cubicBezTo>
                  <a:pt x="210795" y="339137"/>
                  <a:pt x="197311" y="325669"/>
                  <a:pt x="197311" y="309016"/>
                </a:cubicBezTo>
                <a:lnTo>
                  <a:pt x="197311" y="116847"/>
                </a:lnTo>
                <a:cubicBezTo>
                  <a:pt x="197311" y="100193"/>
                  <a:pt x="210795" y="86725"/>
                  <a:pt x="227468" y="86725"/>
                </a:cubicBezTo>
                <a:close/>
                <a:moveTo>
                  <a:pt x="303763" y="30120"/>
                </a:moveTo>
                <a:cubicBezTo>
                  <a:pt x="207332" y="30120"/>
                  <a:pt x="125836" y="94270"/>
                  <a:pt x="99444" y="182168"/>
                </a:cubicBezTo>
                <a:cubicBezTo>
                  <a:pt x="103359" y="185209"/>
                  <a:pt x="106260" y="189553"/>
                  <a:pt x="107855" y="194911"/>
                </a:cubicBezTo>
                <a:lnTo>
                  <a:pt x="108290" y="196214"/>
                </a:lnTo>
                <a:lnTo>
                  <a:pt x="113220" y="222569"/>
                </a:lnTo>
                <a:lnTo>
                  <a:pt x="138307" y="234299"/>
                </a:lnTo>
                <a:cubicBezTo>
                  <a:pt x="145557" y="238643"/>
                  <a:pt x="149908" y="245594"/>
                  <a:pt x="150343" y="253268"/>
                </a:cubicBezTo>
                <a:cubicBezTo>
                  <a:pt x="150633" y="260798"/>
                  <a:pt x="147152" y="268184"/>
                  <a:pt x="140482" y="273252"/>
                </a:cubicBezTo>
                <a:lnTo>
                  <a:pt x="139177" y="274266"/>
                </a:lnTo>
                <a:lnTo>
                  <a:pt x="115105" y="288746"/>
                </a:lnTo>
                <a:lnTo>
                  <a:pt x="111480" y="314522"/>
                </a:lnTo>
                <a:cubicBezTo>
                  <a:pt x="110465" y="318287"/>
                  <a:pt x="108725" y="321473"/>
                  <a:pt x="106695" y="324224"/>
                </a:cubicBezTo>
                <a:cubicBezTo>
                  <a:pt x="108580" y="328713"/>
                  <a:pt x="110610" y="333057"/>
                  <a:pt x="112785" y="337402"/>
                </a:cubicBezTo>
                <a:cubicBezTo>
                  <a:pt x="113365" y="337402"/>
                  <a:pt x="113945" y="337257"/>
                  <a:pt x="114525" y="337257"/>
                </a:cubicBezTo>
                <a:cubicBezTo>
                  <a:pt x="118875" y="337257"/>
                  <a:pt x="123371" y="338560"/>
                  <a:pt x="127431" y="341022"/>
                </a:cubicBezTo>
                <a:lnTo>
                  <a:pt x="128591" y="341746"/>
                </a:lnTo>
                <a:lnTo>
                  <a:pt x="150198" y="357675"/>
                </a:lnTo>
                <a:lnTo>
                  <a:pt x="176589" y="349131"/>
                </a:lnTo>
                <a:cubicBezTo>
                  <a:pt x="186305" y="347104"/>
                  <a:pt x="194426" y="350145"/>
                  <a:pt x="199791" y="356516"/>
                </a:cubicBezTo>
                <a:cubicBezTo>
                  <a:pt x="204286" y="361729"/>
                  <a:pt x="206027" y="368825"/>
                  <a:pt x="204866" y="376210"/>
                </a:cubicBezTo>
                <a:lnTo>
                  <a:pt x="204431" y="377803"/>
                </a:lnTo>
                <a:lnTo>
                  <a:pt x="196746" y="404737"/>
                </a:lnTo>
                <a:lnTo>
                  <a:pt x="211682" y="426169"/>
                </a:lnTo>
                <a:cubicBezTo>
                  <a:pt x="213422" y="429499"/>
                  <a:pt x="214437" y="432975"/>
                  <a:pt x="214727" y="436305"/>
                </a:cubicBezTo>
                <a:cubicBezTo>
                  <a:pt x="219077" y="438332"/>
                  <a:pt x="223573" y="440215"/>
                  <a:pt x="228213" y="441953"/>
                </a:cubicBezTo>
                <a:cubicBezTo>
                  <a:pt x="230823" y="439780"/>
                  <a:pt x="234014" y="438043"/>
                  <a:pt x="237639" y="437029"/>
                </a:cubicBezTo>
                <a:lnTo>
                  <a:pt x="239089" y="436740"/>
                </a:lnTo>
                <a:lnTo>
                  <a:pt x="263306" y="432685"/>
                </a:lnTo>
                <a:lnTo>
                  <a:pt x="278097" y="406909"/>
                </a:lnTo>
                <a:cubicBezTo>
                  <a:pt x="282882" y="400248"/>
                  <a:pt x="289842" y="396483"/>
                  <a:pt x="297383" y="396483"/>
                </a:cubicBezTo>
                <a:cubicBezTo>
                  <a:pt x="305214" y="396483"/>
                  <a:pt x="312464" y="400682"/>
                  <a:pt x="317104" y="407923"/>
                </a:cubicBezTo>
                <a:lnTo>
                  <a:pt x="317974" y="409371"/>
                </a:lnTo>
                <a:lnTo>
                  <a:pt x="329575" y="432685"/>
                </a:lnTo>
                <a:lnTo>
                  <a:pt x="357417" y="437174"/>
                </a:lnTo>
                <a:cubicBezTo>
                  <a:pt x="362783" y="438622"/>
                  <a:pt x="367133" y="441518"/>
                  <a:pt x="370323" y="445283"/>
                </a:cubicBezTo>
                <a:cubicBezTo>
                  <a:pt x="375398" y="443545"/>
                  <a:pt x="380619" y="441808"/>
                  <a:pt x="385549" y="439780"/>
                </a:cubicBezTo>
                <a:cubicBezTo>
                  <a:pt x="385549" y="434857"/>
                  <a:pt x="386854" y="429789"/>
                  <a:pt x="390044" y="425155"/>
                </a:cubicBezTo>
                <a:lnTo>
                  <a:pt x="390770" y="423996"/>
                </a:lnTo>
                <a:lnTo>
                  <a:pt x="408171" y="403579"/>
                </a:lnTo>
                <a:lnTo>
                  <a:pt x="401355" y="376644"/>
                </a:lnTo>
                <a:cubicBezTo>
                  <a:pt x="400340" y="369259"/>
                  <a:pt x="402225" y="362453"/>
                  <a:pt x="406721" y="357240"/>
                </a:cubicBezTo>
                <a:cubicBezTo>
                  <a:pt x="412376" y="350869"/>
                  <a:pt x="421222" y="348262"/>
                  <a:pt x="430357" y="350434"/>
                </a:cubicBezTo>
                <a:lnTo>
                  <a:pt x="431807" y="350869"/>
                </a:lnTo>
                <a:lnTo>
                  <a:pt x="458344" y="360281"/>
                </a:lnTo>
                <a:lnTo>
                  <a:pt x="480676" y="346959"/>
                </a:lnTo>
                <a:cubicBezTo>
                  <a:pt x="484156" y="345221"/>
                  <a:pt x="487781" y="344497"/>
                  <a:pt x="491262" y="344497"/>
                </a:cubicBezTo>
                <a:cubicBezTo>
                  <a:pt x="493582" y="340153"/>
                  <a:pt x="495612" y="335809"/>
                  <a:pt x="497642" y="331320"/>
                </a:cubicBezTo>
                <a:cubicBezTo>
                  <a:pt x="494307" y="327844"/>
                  <a:pt x="491842" y="323210"/>
                  <a:pt x="491117" y="317708"/>
                </a:cubicBezTo>
                <a:lnTo>
                  <a:pt x="490972" y="316405"/>
                </a:lnTo>
                <a:lnTo>
                  <a:pt x="489666" y="289615"/>
                </a:lnTo>
                <a:lnTo>
                  <a:pt x="466320" y="274555"/>
                </a:lnTo>
                <a:cubicBezTo>
                  <a:pt x="459794" y="269197"/>
                  <a:pt x="456459" y="261812"/>
                  <a:pt x="457184" y="254137"/>
                </a:cubicBezTo>
                <a:cubicBezTo>
                  <a:pt x="457764" y="246463"/>
                  <a:pt x="462405" y="239801"/>
                  <a:pt x="469655" y="235602"/>
                </a:cubicBezTo>
                <a:lnTo>
                  <a:pt x="471105" y="234878"/>
                </a:lnTo>
                <a:lnTo>
                  <a:pt x="496917" y="223728"/>
                </a:lnTo>
                <a:lnTo>
                  <a:pt x="504023" y="198821"/>
                </a:lnTo>
                <a:cubicBezTo>
                  <a:pt x="505473" y="195346"/>
                  <a:pt x="507648" y="192594"/>
                  <a:pt x="510113" y="190132"/>
                </a:cubicBezTo>
                <a:cubicBezTo>
                  <a:pt x="486476" y="98325"/>
                  <a:pt x="403095" y="30120"/>
                  <a:pt x="303763" y="30120"/>
                </a:cubicBezTo>
                <a:close/>
                <a:moveTo>
                  <a:pt x="303763" y="0"/>
                </a:moveTo>
                <a:cubicBezTo>
                  <a:pt x="419627" y="0"/>
                  <a:pt x="516783" y="81237"/>
                  <a:pt x="541145" y="189698"/>
                </a:cubicBezTo>
                <a:cubicBezTo>
                  <a:pt x="541580" y="189988"/>
                  <a:pt x="542015" y="190277"/>
                  <a:pt x="542305" y="190567"/>
                </a:cubicBezTo>
                <a:lnTo>
                  <a:pt x="543465" y="191870"/>
                </a:lnTo>
                <a:lnTo>
                  <a:pt x="559851" y="211709"/>
                </a:lnTo>
                <a:lnTo>
                  <a:pt x="587403" y="211419"/>
                </a:lnTo>
                <a:lnTo>
                  <a:pt x="587983" y="211564"/>
                </a:lnTo>
                <a:cubicBezTo>
                  <a:pt x="596684" y="212143"/>
                  <a:pt x="603645" y="216487"/>
                  <a:pt x="607270" y="223293"/>
                </a:cubicBezTo>
                <a:cubicBezTo>
                  <a:pt x="610895" y="230099"/>
                  <a:pt x="610315" y="238353"/>
                  <a:pt x="605965" y="245883"/>
                </a:cubicBezTo>
                <a:lnTo>
                  <a:pt x="605385" y="246752"/>
                </a:lnTo>
                <a:lnTo>
                  <a:pt x="590014" y="268618"/>
                </a:lnTo>
                <a:lnTo>
                  <a:pt x="600599" y="294394"/>
                </a:lnTo>
                <a:cubicBezTo>
                  <a:pt x="603064" y="302069"/>
                  <a:pt x="602049" y="309743"/>
                  <a:pt x="597844" y="315536"/>
                </a:cubicBezTo>
                <a:cubicBezTo>
                  <a:pt x="593059" y="322052"/>
                  <a:pt x="585228" y="325383"/>
                  <a:pt x="575513" y="323935"/>
                </a:cubicBezTo>
                <a:lnTo>
                  <a:pt x="574352" y="323790"/>
                </a:lnTo>
                <a:lnTo>
                  <a:pt x="548106" y="317708"/>
                </a:lnTo>
                <a:lnTo>
                  <a:pt x="530559" y="331175"/>
                </a:lnTo>
                <a:cubicBezTo>
                  <a:pt x="525919" y="343049"/>
                  <a:pt x="520409" y="354489"/>
                  <a:pt x="514028" y="365349"/>
                </a:cubicBezTo>
                <a:cubicBezTo>
                  <a:pt x="514028" y="365929"/>
                  <a:pt x="514173" y="366363"/>
                  <a:pt x="514173" y="366942"/>
                </a:cubicBezTo>
                <a:lnTo>
                  <a:pt x="514318" y="367811"/>
                </a:lnTo>
                <a:lnTo>
                  <a:pt x="512723" y="394311"/>
                </a:lnTo>
                <a:lnTo>
                  <a:pt x="533460" y="413281"/>
                </a:lnTo>
                <a:cubicBezTo>
                  <a:pt x="539260" y="419652"/>
                  <a:pt x="541580" y="427617"/>
                  <a:pt x="539550" y="435002"/>
                </a:cubicBezTo>
                <a:cubicBezTo>
                  <a:pt x="537375" y="442532"/>
                  <a:pt x="531429" y="448179"/>
                  <a:pt x="523164" y="450641"/>
                </a:cubicBezTo>
                <a:lnTo>
                  <a:pt x="522149" y="450931"/>
                </a:lnTo>
                <a:lnTo>
                  <a:pt x="495902" y="456578"/>
                </a:lnTo>
                <a:lnTo>
                  <a:pt x="486041" y="482499"/>
                </a:lnTo>
                <a:cubicBezTo>
                  <a:pt x="481981" y="491332"/>
                  <a:pt x="474440" y="496545"/>
                  <a:pt x="465740" y="496545"/>
                </a:cubicBezTo>
                <a:cubicBezTo>
                  <a:pt x="458924" y="496545"/>
                  <a:pt x="452399" y="493214"/>
                  <a:pt x="447614" y="487133"/>
                </a:cubicBezTo>
                <a:lnTo>
                  <a:pt x="446888" y="486264"/>
                </a:lnTo>
                <a:lnTo>
                  <a:pt x="431807" y="463819"/>
                </a:lnTo>
                <a:lnTo>
                  <a:pt x="409766" y="461791"/>
                </a:lnTo>
                <a:cubicBezTo>
                  <a:pt x="396135" y="468597"/>
                  <a:pt x="381634" y="473955"/>
                  <a:pt x="366553" y="478010"/>
                </a:cubicBezTo>
                <a:lnTo>
                  <a:pt x="351037" y="493794"/>
                </a:lnTo>
                <a:lnTo>
                  <a:pt x="354372" y="521742"/>
                </a:lnTo>
                <a:cubicBezTo>
                  <a:pt x="354662" y="528692"/>
                  <a:pt x="352342" y="534919"/>
                  <a:pt x="348137" y="539263"/>
                </a:cubicBezTo>
                <a:cubicBezTo>
                  <a:pt x="344076" y="543463"/>
                  <a:pt x="338711" y="545780"/>
                  <a:pt x="332765" y="545780"/>
                </a:cubicBezTo>
                <a:cubicBezTo>
                  <a:pt x="329285" y="545780"/>
                  <a:pt x="325660" y="544911"/>
                  <a:pt x="322180" y="543318"/>
                </a:cubicBezTo>
                <a:lnTo>
                  <a:pt x="321310" y="542883"/>
                </a:lnTo>
                <a:lnTo>
                  <a:pt x="297673" y="529996"/>
                </a:lnTo>
                <a:lnTo>
                  <a:pt x="273166" y="543318"/>
                </a:lnTo>
                <a:cubicBezTo>
                  <a:pt x="263741" y="547517"/>
                  <a:pt x="253590" y="545924"/>
                  <a:pt x="247354" y="539263"/>
                </a:cubicBezTo>
                <a:cubicBezTo>
                  <a:pt x="243004" y="534919"/>
                  <a:pt x="240829" y="528692"/>
                  <a:pt x="240974" y="521742"/>
                </a:cubicBezTo>
                <a:lnTo>
                  <a:pt x="241119" y="520583"/>
                </a:lnTo>
                <a:lnTo>
                  <a:pt x="244309" y="493794"/>
                </a:lnTo>
                <a:lnTo>
                  <a:pt x="225313" y="474100"/>
                </a:lnTo>
                <a:cubicBezTo>
                  <a:pt x="225023" y="473665"/>
                  <a:pt x="224878" y="473231"/>
                  <a:pt x="224588" y="472941"/>
                </a:cubicBezTo>
                <a:cubicBezTo>
                  <a:pt x="214437" y="469466"/>
                  <a:pt x="204721" y="465267"/>
                  <a:pt x="195296" y="460633"/>
                </a:cubicBezTo>
                <a:cubicBezTo>
                  <a:pt x="194716" y="460633"/>
                  <a:pt x="194281" y="460922"/>
                  <a:pt x="193846" y="460922"/>
                </a:cubicBezTo>
                <a:lnTo>
                  <a:pt x="192106" y="461067"/>
                </a:lnTo>
                <a:lnTo>
                  <a:pt x="166439" y="461212"/>
                </a:lnTo>
                <a:lnTo>
                  <a:pt x="148748" y="483078"/>
                </a:lnTo>
                <a:cubicBezTo>
                  <a:pt x="143962" y="488291"/>
                  <a:pt x="137872" y="491042"/>
                  <a:pt x="131636" y="491042"/>
                </a:cubicBezTo>
                <a:cubicBezTo>
                  <a:pt x="122356" y="491042"/>
                  <a:pt x="114380" y="484960"/>
                  <a:pt x="110755" y="475403"/>
                </a:cubicBezTo>
                <a:lnTo>
                  <a:pt x="110465" y="474389"/>
                </a:lnTo>
                <a:lnTo>
                  <a:pt x="103069" y="448614"/>
                </a:lnTo>
                <a:lnTo>
                  <a:pt x="76532" y="440505"/>
                </a:lnTo>
                <a:cubicBezTo>
                  <a:pt x="68412" y="437319"/>
                  <a:pt x="62901" y="431237"/>
                  <a:pt x="61451" y="423562"/>
                </a:cubicBezTo>
                <a:cubicBezTo>
                  <a:pt x="60001" y="416032"/>
                  <a:pt x="62901" y="408357"/>
                  <a:pt x="69282" y="402420"/>
                </a:cubicBezTo>
                <a:lnTo>
                  <a:pt x="70152" y="401696"/>
                </a:lnTo>
                <a:lnTo>
                  <a:pt x="91469" y="385188"/>
                </a:lnTo>
                <a:lnTo>
                  <a:pt x="92049" y="363033"/>
                </a:lnTo>
                <a:cubicBezTo>
                  <a:pt x="85813" y="352027"/>
                  <a:pt x="80448" y="340587"/>
                  <a:pt x="75952" y="328568"/>
                </a:cubicBezTo>
                <a:cubicBezTo>
                  <a:pt x="75517" y="328424"/>
                  <a:pt x="75082" y="328134"/>
                  <a:pt x="74647" y="327844"/>
                </a:cubicBezTo>
                <a:lnTo>
                  <a:pt x="73342" y="326831"/>
                </a:lnTo>
                <a:lnTo>
                  <a:pt x="54491" y="309454"/>
                </a:lnTo>
                <a:lnTo>
                  <a:pt x="24619" y="313508"/>
                </a:lnTo>
                <a:cubicBezTo>
                  <a:pt x="16498" y="313508"/>
                  <a:pt x="9538" y="310033"/>
                  <a:pt x="5477" y="303806"/>
                </a:cubicBezTo>
                <a:cubicBezTo>
                  <a:pt x="1272" y="297724"/>
                  <a:pt x="837" y="289615"/>
                  <a:pt x="4027" y="281940"/>
                </a:cubicBezTo>
                <a:lnTo>
                  <a:pt x="4462" y="280927"/>
                </a:lnTo>
                <a:lnTo>
                  <a:pt x="16643" y="257178"/>
                </a:lnTo>
                <a:lnTo>
                  <a:pt x="2722" y="232995"/>
                </a:lnTo>
                <a:cubicBezTo>
                  <a:pt x="-1048" y="225321"/>
                  <a:pt x="-903" y="217067"/>
                  <a:pt x="3157" y="210550"/>
                </a:cubicBezTo>
                <a:cubicBezTo>
                  <a:pt x="7218" y="204034"/>
                  <a:pt x="14468" y="200414"/>
                  <a:pt x="23024" y="200414"/>
                </a:cubicBezTo>
                <a:lnTo>
                  <a:pt x="24474" y="200414"/>
                </a:lnTo>
                <a:lnTo>
                  <a:pt x="51446" y="202875"/>
                </a:lnTo>
                <a:lnTo>
                  <a:pt x="66817" y="187091"/>
                </a:lnTo>
                <a:cubicBezTo>
                  <a:pt x="92339" y="79933"/>
                  <a:pt x="188770" y="0"/>
                  <a:pt x="303763" y="0"/>
                </a:cubicBezTo>
                <a:close/>
              </a:path>
            </a:pathLst>
          </a:custGeom>
          <a:solidFill>
            <a:srgbClr val="8FAADC"/>
          </a:solidFill>
          <a:ln>
            <a:noFill/>
          </a:ln>
        </p:spPr>
        <p:txBody>
          <a:bodyPr/>
          <a:lstStyle/>
          <a:p>
            <a:endParaRPr lang="zh-CN" altLang="en-US">
              <a:solidFill>
                <a:srgbClr val="7030A0"/>
              </a:solidFill>
              <a:cs typeface="+mn-ea"/>
              <a:sym typeface="+mn-lt"/>
            </a:endParaRPr>
          </a:p>
        </p:txBody>
      </p:sp>
      <p:sp>
        <p:nvSpPr>
          <p:cNvPr id="29" name="school-house_46361"/>
          <p:cNvSpPr>
            <a:spLocks noChangeAspect="1"/>
          </p:cNvSpPr>
          <p:nvPr/>
        </p:nvSpPr>
        <p:spPr bwMode="auto">
          <a:xfrm>
            <a:off x="6543525" y="1691086"/>
            <a:ext cx="424437" cy="263825"/>
          </a:xfrm>
          <a:custGeom>
            <a:avLst/>
            <a:gdLst>
              <a:gd name="connsiteX0" fmla="*/ 489851 w 574179"/>
              <a:gd name="connsiteY0" fmla="*/ 262305 h 356903"/>
              <a:gd name="connsiteX1" fmla="*/ 489851 w 574179"/>
              <a:gd name="connsiteY1" fmla="*/ 284665 h 356903"/>
              <a:gd name="connsiteX2" fmla="*/ 513084 w 574179"/>
              <a:gd name="connsiteY2" fmla="*/ 284665 h 356903"/>
              <a:gd name="connsiteX3" fmla="*/ 513084 w 574179"/>
              <a:gd name="connsiteY3" fmla="*/ 262305 h 356903"/>
              <a:gd name="connsiteX4" fmla="*/ 449408 w 574179"/>
              <a:gd name="connsiteY4" fmla="*/ 262305 h 356903"/>
              <a:gd name="connsiteX5" fmla="*/ 449408 w 574179"/>
              <a:gd name="connsiteY5" fmla="*/ 284665 h 356903"/>
              <a:gd name="connsiteX6" fmla="*/ 472641 w 574179"/>
              <a:gd name="connsiteY6" fmla="*/ 284665 h 356903"/>
              <a:gd name="connsiteX7" fmla="*/ 472641 w 574179"/>
              <a:gd name="connsiteY7" fmla="*/ 262305 h 356903"/>
              <a:gd name="connsiteX8" fmla="*/ 101538 w 574179"/>
              <a:gd name="connsiteY8" fmla="*/ 262305 h 356903"/>
              <a:gd name="connsiteX9" fmla="*/ 101538 w 574179"/>
              <a:gd name="connsiteY9" fmla="*/ 284665 h 356903"/>
              <a:gd name="connsiteX10" fmla="*/ 124771 w 574179"/>
              <a:gd name="connsiteY10" fmla="*/ 284665 h 356903"/>
              <a:gd name="connsiteX11" fmla="*/ 124771 w 574179"/>
              <a:gd name="connsiteY11" fmla="*/ 262305 h 356903"/>
              <a:gd name="connsiteX12" fmla="*/ 61095 w 574179"/>
              <a:gd name="connsiteY12" fmla="*/ 262305 h 356903"/>
              <a:gd name="connsiteX13" fmla="*/ 61095 w 574179"/>
              <a:gd name="connsiteY13" fmla="*/ 284665 h 356903"/>
              <a:gd name="connsiteX14" fmla="*/ 84328 w 574179"/>
              <a:gd name="connsiteY14" fmla="*/ 284665 h 356903"/>
              <a:gd name="connsiteX15" fmla="*/ 84328 w 574179"/>
              <a:gd name="connsiteY15" fmla="*/ 262305 h 356903"/>
              <a:gd name="connsiteX16" fmla="*/ 489851 w 574179"/>
              <a:gd name="connsiteY16" fmla="*/ 221026 h 356903"/>
              <a:gd name="connsiteX17" fmla="*/ 489851 w 574179"/>
              <a:gd name="connsiteY17" fmla="*/ 244245 h 356903"/>
              <a:gd name="connsiteX18" fmla="*/ 513084 w 574179"/>
              <a:gd name="connsiteY18" fmla="*/ 244245 h 356903"/>
              <a:gd name="connsiteX19" fmla="*/ 513084 w 574179"/>
              <a:gd name="connsiteY19" fmla="*/ 221026 h 356903"/>
              <a:gd name="connsiteX20" fmla="*/ 449408 w 574179"/>
              <a:gd name="connsiteY20" fmla="*/ 221026 h 356903"/>
              <a:gd name="connsiteX21" fmla="*/ 449408 w 574179"/>
              <a:gd name="connsiteY21" fmla="*/ 244245 h 356903"/>
              <a:gd name="connsiteX22" fmla="*/ 472641 w 574179"/>
              <a:gd name="connsiteY22" fmla="*/ 244245 h 356903"/>
              <a:gd name="connsiteX23" fmla="*/ 472641 w 574179"/>
              <a:gd name="connsiteY23" fmla="*/ 221026 h 356903"/>
              <a:gd name="connsiteX24" fmla="*/ 101538 w 574179"/>
              <a:gd name="connsiteY24" fmla="*/ 221026 h 356903"/>
              <a:gd name="connsiteX25" fmla="*/ 101538 w 574179"/>
              <a:gd name="connsiteY25" fmla="*/ 244245 h 356903"/>
              <a:gd name="connsiteX26" fmla="*/ 124771 w 574179"/>
              <a:gd name="connsiteY26" fmla="*/ 244245 h 356903"/>
              <a:gd name="connsiteX27" fmla="*/ 124771 w 574179"/>
              <a:gd name="connsiteY27" fmla="*/ 221026 h 356903"/>
              <a:gd name="connsiteX28" fmla="*/ 61095 w 574179"/>
              <a:gd name="connsiteY28" fmla="*/ 221026 h 356903"/>
              <a:gd name="connsiteX29" fmla="*/ 61095 w 574179"/>
              <a:gd name="connsiteY29" fmla="*/ 244245 h 356903"/>
              <a:gd name="connsiteX30" fmla="*/ 84328 w 574179"/>
              <a:gd name="connsiteY30" fmla="*/ 244245 h 356903"/>
              <a:gd name="connsiteX31" fmla="*/ 84328 w 574179"/>
              <a:gd name="connsiteY31" fmla="*/ 221026 h 356903"/>
              <a:gd name="connsiteX32" fmla="*/ 359836 w 574179"/>
              <a:gd name="connsiteY32" fmla="*/ 178022 h 356903"/>
              <a:gd name="connsiteX33" fmla="*/ 359836 w 574179"/>
              <a:gd name="connsiteY33" fmla="*/ 201242 h 356903"/>
              <a:gd name="connsiteX34" fmla="*/ 382220 w 574179"/>
              <a:gd name="connsiteY34" fmla="*/ 201242 h 356903"/>
              <a:gd name="connsiteX35" fmla="*/ 382220 w 574179"/>
              <a:gd name="connsiteY35" fmla="*/ 178022 h 356903"/>
              <a:gd name="connsiteX36" fmla="*/ 318512 w 574179"/>
              <a:gd name="connsiteY36" fmla="*/ 178022 h 356903"/>
              <a:gd name="connsiteX37" fmla="*/ 318512 w 574179"/>
              <a:gd name="connsiteY37" fmla="*/ 201242 h 356903"/>
              <a:gd name="connsiteX38" fmla="*/ 341757 w 574179"/>
              <a:gd name="connsiteY38" fmla="*/ 201242 h 356903"/>
              <a:gd name="connsiteX39" fmla="*/ 341757 w 574179"/>
              <a:gd name="connsiteY39" fmla="*/ 178022 h 356903"/>
              <a:gd name="connsiteX40" fmla="*/ 231561 w 574179"/>
              <a:gd name="connsiteY40" fmla="*/ 178022 h 356903"/>
              <a:gd name="connsiteX41" fmla="*/ 231561 w 574179"/>
              <a:gd name="connsiteY41" fmla="*/ 201242 h 356903"/>
              <a:gd name="connsiteX42" fmla="*/ 254805 w 574179"/>
              <a:gd name="connsiteY42" fmla="*/ 201242 h 356903"/>
              <a:gd name="connsiteX43" fmla="*/ 254805 w 574179"/>
              <a:gd name="connsiteY43" fmla="*/ 178022 h 356903"/>
              <a:gd name="connsiteX44" fmla="*/ 191098 w 574179"/>
              <a:gd name="connsiteY44" fmla="*/ 178022 h 356903"/>
              <a:gd name="connsiteX45" fmla="*/ 191098 w 574179"/>
              <a:gd name="connsiteY45" fmla="*/ 201242 h 356903"/>
              <a:gd name="connsiteX46" fmla="*/ 214342 w 574179"/>
              <a:gd name="connsiteY46" fmla="*/ 201242 h 356903"/>
              <a:gd name="connsiteX47" fmla="*/ 214342 w 574179"/>
              <a:gd name="connsiteY47" fmla="*/ 178022 h 356903"/>
              <a:gd name="connsiteX48" fmla="*/ 359836 w 574179"/>
              <a:gd name="connsiteY48" fmla="*/ 137601 h 356903"/>
              <a:gd name="connsiteX49" fmla="*/ 359836 w 574179"/>
              <a:gd name="connsiteY49" fmla="*/ 160822 h 356903"/>
              <a:gd name="connsiteX50" fmla="*/ 382220 w 574179"/>
              <a:gd name="connsiteY50" fmla="*/ 160822 h 356903"/>
              <a:gd name="connsiteX51" fmla="*/ 382220 w 574179"/>
              <a:gd name="connsiteY51" fmla="*/ 137601 h 356903"/>
              <a:gd name="connsiteX52" fmla="*/ 318512 w 574179"/>
              <a:gd name="connsiteY52" fmla="*/ 137601 h 356903"/>
              <a:gd name="connsiteX53" fmla="*/ 318512 w 574179"/>
              <a:gd name="connsiteY53" fmla="*/ 160822 h 356903"/>
              <a:gd name="connsiteX54" fmla="*/ 341757 w 574179"/>
              <a:gd name="connsiteY54" fmla="*/ 160822 h 356903"/>
              <a:gd name="connsiteX55" fmla="*/ 341757 w 574179"/>
              <a:gd name="connsiteY55" fmla="*/ 137601 h 356903"/>
              <a:gd name="connsiteX56" fmla="*/ 231561 w 574179"/>
              <a:gd name="connsiteY56" fmla="*/ 137601 h 356903"/>
              <a:gd name="connsiteX57" fmla="*/ 231561 w 574179"/>
              <a:gd name="connsiteY57" fmla="*/ 160822 h 356903"/>
              <a:gd name="connsiteX58" fmla="*/ 254805 w 574179"/>
              <a:gd name="connsiteY58" fmla="*/ 160822 h 356903"/>
              <a:gd name="connsiteX59" fmla="*/ 254805 w 574179"/>
              <a:gd name="connsiteY59" fmla="*/ 137601 h 356903"/>
              <a:gd name="connsiteX60" fmla="*/ 191098 w 574179"/>
              <a:gd name="connsiteY60" fmla="*/ 137601 h 356903"/>
              <a:gd name="connsiteX61" fmla="*/ 191098 w 574179"/>
              <a:gd name="connsiteY61" fmla="*/ 160822 h 356903"/>
              <a:gd name="connsiteX62" fmla="*/ 214342 w 574179"/>
              <a:gd name="connsiteY62" fmla="*/ 160822 h 356903"/>
              <a:gd name="connsiteX63" fmla="*/ 214342 w 574179"/>
              <a:gd name="connsiteY63" fmla="*/ 137601 h 356903"/>
              <a:gd name="connsiteX64" fmla="*/ 434779 w 574179"/>
              <a:gd name="connsiteY64" fmla="*/ 127287 h 356903"/>
              <a:gd name="connsiteX65" fmla="*/ 525992 w 574179"/>
              <a:gd name="connsiteY65" fmla="*/ 127287 h 356903"/>
              <a:gd name="connsiteX66" fmla="*/ 574179 w 574179"/>
              <a:gd name="connsiteY66" fmla="*/ 165987 h 356903"/>
              <a:gd name="connsiteX67" fmla="*/ 547504 w 574179"/>
              <a:gd name="connsiteY67" fmla="*/ 165987 h 356903"/>
              <a:gd name="connsiteX68" fmla="*/ 547504 w 574179"/>
              <a:gd name="connsiteY68" fmla="*/ 356903 h 356903"/>
              <a:gd name="connsiteX69" fmla="*/ 434779 w 574179"/>
              <a:gd name="connsiteY69" fmla="*/ 356903 h 356903"/>
              <a:gd name="connsiteX70" fmla="*/ 47327 w 574179"/>
              <a:gd name="connsiteY70" fmla="*/ 127287 h 356903"/>
              <a:gd name="connsiteX71" fmla="*/ 139400 w 574179"/>
              <a:gd name="connsiteY71" fmla="*/ 127287 h 356903"/>
              <a:gd name="connsiteX72" fmla="*/ 139400 w 574179"/>
              <a:gd name="connsiteY72" fmla="*/ 356903 h 356903"/>
              <a:gd name="connsiteX73" fmla="*/ 25815 w 574179"/>
              <a:gd name="connsiteY73" fmla="*/ 356903 h 356903"/>
              <a:gd name="connsiteX74" fmla="*/ 25815 w 574179"/>
              <a:gd name="connsiteY74" fmla="*/ 165987 h 356903"/>
              <a:gd name="connsiteX75" fmla="*/ 0 w 574179"/>
              <a:gd name="connsiteY75" fmla="*/ 165987 h 356903"/>
              <a:gd name="connsiteX76" fmla="*/ 191098 w 574179"/>
              <a:gd name="connsiteY76" fmla="*/ 0 h 356903"/>
              <a:gd name="connsiteX77" fmla="*/ 194542 w 574179"/>
              <a:gd name="connsiteY77" fmla="*/ 0 h 356903"/>
              <a:gd name="connsiteX78" fmla="*/ 194542 w 574179"/>
              <a:gd name="connsiteY78" fmla="*/ 5160 h 356903"/>
              <a:gd name="connsiteX79" fmla="*/ 214342 w 574179"/>
              <a:gd name="connsiteY79" fmla="*/ 12040 h 356903"/>
              <a:gd name="connsiteX80" fmla="*/ 214342 w 574179"/>
              <a:gd name="connsiteY80" fmla="*/ 29241 h 356903"/>
              <a:gd name="connsiteX81" fmla="*/ 194542 w 574179"/>
              <a:gd name="connsiteY81" fmla="*/ 21500 h 356903"/>
              <a:gd name="connsiteX82" fmla="*/ 194542 w 574179"/>
              <a:gd name="connsiteY82" fmla="*/ 57621 h 356903"/>
              <a:gd name="connsiteX83" fmla="*/ 358975 w 574179"/>
              <a:gd name="connsiteY83" fmla="*/ 57621 h 356903"/>
              <a:gd name="connsiteX84" fmla="*/ 358975 w 574179"/>
              <a:gd name="connsiteY84" fmla="*/ 17200 h 356903"/>
              <a:gd name="connsiteX85" fmla="*/ 358975 w 574179"/>
              <a:gd name="connsiteY85" fmla="*/ 0 h 356903"/>
              <a:gd name="connsiteX86" fmla="*/ 362419 w 574179"/>
              <a:gd name="connsiteY86" fmla="*/ 0 h 356903"/>
              <a:gd name="connsiteX87" fmla="*/ 362419 w 574179"/>
              <a:gd name="connsiteY87" fmla="*/ 5160 h 356903"/>
              <a:gd name="connsiteX88" fmla="*/ 383081 w 574179"/>
              <a:gd name="connsiteY88" fmla="*/ 12040 h 356903"/>
              <a:gd name="connsiteX89" fmla="*/ 383081 w 574179"/>
              <a:gd name="connsiteY89" fmla="*/ 29241 h 356903"/>
              <a:gd name="connsiteX90" fmla="*/ 362419 w 574179"/>
              <a:gd name="connsiteY90" fmla="*/ 21500 h 356903"/>
              <a:gd name="connsiteX91" fmla="*/ 362419 w 574179"/>
              <a:gd name="connsiteY91" fmla="*/ 57621 h 356903"/>
              <a:gd name="connsiteX92" fmla="*/ 417517 w 574179"/>
              <a:gd name="connsiteY92" fmla="*/ 57621 h 356903"/>
              <a:gd name="connsiteX93" fmla="*/ 443344 w 574179"/>
              <a:gd name="connsiteY93" fmla="*/ 96321 h 356903"/>
              <a:gd name="connsiteX94" fmla="*/ 417517 w 574179"/>
              <a:gd name="connsiteY94" fmla="*/ 96321 h 356903"/>
              <a:gd name="connsiteX95" fmla="*/ 417517 w 574179"/>
              <a:gd name="connsiteY95" fmla="*/ 356903 h 356903"/>
              <a:gd name="connsiteX96" fmla="*/ 318512 w 574179"/>
              <a:gd name="connsiteY96" fmla="*/ 356903 h 356903"/>
              <a:gd name="connsiteX97" fmla="*/ 318512 w 574179"/>
              <a:gd name="connsiteY97" fmla="*/ 278643 h 356903"/>
              <a:gd name="connsiteX98" fmla="*/ 254805 w 574179"/>
              <a:gd name="connsiteY98" fmla="*/ 278643 h 356903"/>
              <a:gd name="connsiteX99" fmla="*/ 254805 w 574179"/>
              <a:gd name="connsiteY99" fmla="*/ 356903 h 356903"/>
              <a:gd name="connsiteX100" fmla="*/ 156662 w 574179"/>
              <a:gd name="connsiteY100" fmla="*/ 356903 h 356903"/>
              <a:gd name="connsiteX101" fmla="*/ 156662 w 574179"/>
              <a:gd name="connsiteY101" fmla="*/ 96321 h 356903"/>
              <a:gd name="connsiteX102" fmla="*/ 130834 w 574179"/>
              <a:gd name="connsiteY102" fmla="*/ 96321 h 356903"/>
              <a:gd name="connsiteX103" fmla="*/ 156662 w 574179"/>
              <a:gd name="connsiteY103" fmla="*/ 57621 h 356903"/>
              <a:gd name="connsiteX104" fmla="*/ 191098 w 574179"/>
              <a:gd name="connsiteY104" fmla="*/ 57621 h 356903"/>
              <a:gd name="connsiteX105" fmla="*/ 191098 w 574179"/>
              <a:gd name="connsiteY105" fmla="*/ 17200 h 356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74179" h="356903">
                <a:moveTo>
                  <a:pt x="489851" y="262305"/>
                </a:moveTo>
                <a:lnTo>
                  <a:pt x="489851" y="284665"/>
                </a:lnTo>
                <a:lnTo>
                  <a:pt x="513084" y="284665"/>
                </a:lnTo>
                <a:lnTo>
                  <a:pt x="513084" y="262305"/>
                </a:lnTo>
                <a:close/>
                <a:moveTo>
                  <a:pt x="449408" y="262305"/>
                </a:moveTo>
                <a:lnTo>
                  <a:pt x="449408" y="284665"/>
                </a:lnTo>
                <a:lnTo>
                  <a:pt x="472641" y="284665"/>
                </a:lnTo>
                <a:lnTo>
                  <a:pt x="472641" y="262305"/>
                </a:lnTo>
                <a:close/>
                <a:moveTo>
                  <a:pt x="101538" y="262305"/>
                </a:moveTo>
                <a:lnTo>
                  <a:pt x="101538" y="284665"/>
                </a:lnTo>
                <a:lnTo>
                  <a:pt x="124771" y="284665"/>
                </a:lnTo>
                <a:lnTo>
                  <a:pt x="124771" y="262305"/>
                </a:lnTo>
                <a:close/>
                <a:moveTo>
                  <a:pt x="61095" y="262305"/>
                </a:moveTo>
                <a:lnTo>
                  <a:pt x="61095" y="284665"/>
                </a:lnTo>
                <a:lnTo>
                  <a:pt x="84328" y="284665"/>
                </a:lnTo>
                <a:lnTo>
                  <a:pt x="84328" y="262305"/>
                </a:lnTo>
                <a:close/>
                <a:moveTo>
                  <a:pt x="489851" y="221026"/>
                </a:moveTo>
                <a:lnTo>
                  <a:pt x="489851" y="244245"/>
                </a:lnTo>
                <a:lnTo>
                  <a:pt x="513084" y="244245"/>
                </a:lnTo>
                <a:lnTo>
                  <a:pt x="513084" y="221026"/>
                </a:lnTo>
                <a:close/>
                <a:moveTo>
                  <a:pt x="449408" y="221026"/>
                </a:moveTo>
                <a:lnTo>
                  <a:pt x="449408" y="244245"/>
                </a:lnTo>
                <a:lnTo>
                  <a:pt x="472641" y="244245"/>
                </a:lnTo>
                <a:lnTo>
                  <a:pt x="472641" y="221026"/>
                </a:lnTo>
                <a:close/>
                <a:moveTo>
                  <a:pt x="101538" y="221026"/>
                </a:moveTo>
                <a:lnTo>
                  <a:pt x="101538" y="244245"/>
                </a:lnTo>
                <a:lnTo>
                  <a:pt x="124771" y="244245"/>
                </a:lnTo>
                <a:lnTo>
                  <a:pt x="124771" y="221026"/>
                </a:lnTo>
                <a:close/>
                <a:moveTo>
                  <a:pt x="61095" y="221026"/>
                </a:moveTo>
                <a:lnTo>
                  <a:pt x="61095" y="244245"/>
                </a:lnTo>
                <a:lnTo>
                  <a:pt x="84328" y="244245"/>
                </a:lnTo>
                <a:lnTo>
                  <a:pt x="84328" y="221026"/>
                </a:lnTo>
                <a:close/>
                <a:moveTo>
                  <a:pt x="359836" y="178022"/>
                </a:moveTo>
                <a:lnTo>
                  <a:pt x="359836" y="201242"/>
                </a:lnTo>
                <a:lnTo>
                  <a:pt x="382220" y="201242"/>
                </a:lnTo>
                <a:lnTo>
                  <a:pt x="382220" y="178022"/>
                </a:lnTo>
                <a:close/>
                <a:moveTo>
                  <a:pt x="318512" y="178022"/>
                </a:moveTo>
                <a:lnTo>
                  <a:pt x="318512" y="201242"/>
                </a:lnTo>
                <a:lnTo>
                  <a:pt x="341757" y="201242"/>
                </a:lnTo>
                <a:lnTo>
                  <a:pt x="341757" y="178022"/>
                </a:lnTo>
                <a:close/>
                <a:moveTo>
                  <a:pt x="231561" y="178022"/>
                </a:moveTo>
                <a:lnTo>
                  <a:pt x="231561" y="201242"/>
                </a:lnTo>
                <a:lnTo>
                  <a:pt x="254805" y="201242"/>
                </a:lnTo>
                <a:lnTo>
                  <a:pt x="254805" y="178022"/>
                </a:lnTo>
                <a:close/>
                <a:moveTo>
                  <a:pt x="191098" y="178022"/>
                </a:moveTo>
                <a:lnTo>
                  <a:pt x="191098" y="201242"/>
                </a:lnTo>
                <a:lnTo>
                  <a:pt x="214342" y="201242"/>
                </a:lnTo>
                <a:lnTo>
                  <a:pt x="214342" y="178022"/>
                </a:lnTo>
                <a:close/>
                <a:moveTo>
                  <a:pt x="359836" y="137601"/>
                </a:moveTo>
                <a:lnTo>
                  <a:pt x="359836" y="160822"/>
                </a:lnTo>
                <a:lnTo>
                  <a:pt x="382220" y="160822"/>
                </a:lnTo>
                <a:lnTo>
                  <a:pt x="382220" y="137601"/>
                </a:lnTo>
                <a:close/>
                <a:moveTo>
                  <a:pt x="318512" y="137601"/>
                </a:moveTo>
                <a:lnTo>
                  <a:pt x="318512" y="160822"/>
                </a:lnTo>
                <a:lnTo>
                  <a:pt x="341757" y="160822"/>
                </a:lnTo>
                <a:lnTo>
                  <a:pt x="341757" y="137601"/>
                </a:lnTo>
                <a:close/>
                <a:moveTo>
                  <a:pt x="231561" y="137601"/>
                </a:moveTo>
                <a:lnTo>
                  <a:pt x="231561" y="160822"/>
                </a:lnTo>
                <a:lnTo>
                  <a:pt x="254805" y="160822"/>
                </a:lnTo>
                <a:lnTo>
                  <a:pt x="254805" y="137601"/>
                </a:lnTo>
                <a:close/>
                <a:moveTo>
                  <a:pt x="191098" y="137601"/>
                </a:moveTo>
                <a:lnTo>
                  <a:pt x="191098" y="160822"/>
                </a:lnTo>
                <a:lnTo>
                  <a:pt x="214342" y="160822"/>
                </a:lnTo>
                <a:lnTo>
                  <a:pt x="214342" y="137601"/>
                </a:lnTo>
                <a:close/>
                <a:moveTo>
                  <a:pt x="434779" y="127287"/>
                </a:moveTo>
                <a:lnTo>
                  <a:pt x="525992" y="127287"/>
                </a:lnTo>
                <a:lnTo>
                  <a:pt x="574179" y="165987"/>
                </a:lnTo>
                <a:lnTo>
                  <a:pt x="547504" y="165987"/>
                </a:lnTo>
                <a:lnTo>
                  <a:pt x="547504" y="356903"/>
                </a:lnTo>
                <a:lnTo>
                  <a:pt x="434779" y="356903"/>
                </a:lnTo>
                <a:close/>
                <a:moveTo>
                  <a:pt x="47327" y="127287"/>
                </a:moveTo>
                <a:lnTo>
                  <a:pt x="139400" y="127287"/>
                </a:lnTo>
                <a:lnTo>
                  <a:pt x="139400" y="356903"/>
                </a:lnTo>
                <a:lnTo>
                  <a:pt x="25815" y="356903"/>
                </a:lnTo>
                <a:lnTo>
                  <a:pt x="25815" y="165987"/>
                </a:lnTo>
                <a:lnTo>
                  <a:pt x="0" y="165987"/>
                </a:lnTo>
                <a:close/>
                <a:moveTo>
                  <a:pt x="191098" y="0"/>
                </a:moveTo>
                <a:lnTo>
                  <a:pt x="194542" y="0"/>
                </a:lnTo>
                <a:lnTo>
                  <a:pt x="194542" y="5160"/>
                </a:lnTo>
                <a:cubicBezTo>
                  <a:pt x="201429" y="11180"/>
                  <a:pt x="208316" y="-2580"/>
                  <a:pt x="214342" y="12040"/>
                </a:cubicBezTo>
                <a:lnTo>
                  <a:pt x="214342" y="29241"/>
                </a:lnTo>
                <a:cubicBezTo>
                  <a:pt x="208316" y="14620"/>
                  <a:pt x="201429" y="27521"/>
                  <a:pt x="194542" y="21500"/>
                </a:cubicBezTo>
                <a:lnTo>
                  <a:pt x="194542" y="57621"/>
                </a:lnTo>
                <a:lnTo>
                  <a:pt x="358975" y="57621"/>
                </a:lnTo>
                <a:lnTo>
                  <a:pt x="358975" y="17200"/>
                </a:lnTo>
                <a:lnTo>
                  <a:pt x="358975" y="0"/>
                </a:lnTo>
                <a:lnTo>
                  <a:pt x="362419" y="0"/>
                </a:lnTo>
                <a:lnTo>
                  <a:pt x="362419" y="5160"/>
                </a:lnTo>
                <a:cubicBezTo>
                  <a:pt x="369306" y="11180"/>
                  <a:pt x="376193" y="-2580"/>
                  <a:pt x="383081" y="12040"/>
                </a:cubicBezTo>
                <a:lnTo>
                  <a:pt x="383081" y="29241"/>
                </a:lnTo>
                <a:cubicBezTo>
                  <a:pt x="376193" y="14620"/>
                  <a:pt x="369306" y="27521"/>
                  <a:pt x="362419" y="21500"/>
                </a:cubicBezTo>
                <a:lnTo>
                  <a:pt x="362419" y="57621"/>
                </a:lnTo>
                <a:lnTo>
                  <a:pt x="417517" y="57621"/>
                </a:lnTo>
                <a:lnTo>
                  <a:pt x="443344" y="96321"/>
                </a:lnTo>
                <a:lnTo>
                  <a:pt x="417517" y="96321"/>
                </a:lnTo>
                <a:lnTo>
                  <a:pt x="417517" y="356903"/>
                </a:lnTo>
                <a:lnTo>
                  <a:pt x="318512" y="356903"/>
                </a:lnTo>
                <a:lnTo>
                  <a:pt x="318512" y="278643"/>
                </a:lnTo>
                <a:lnTo>
                  <a:pt x="254805" y="278643"/>
                </a:lnTo>
                <a:lnTo>
                  <a:pt x="254805" y="356903"/>
                </a:lnTo>
                <a:lnTo>
                  <a:pt x="156662" y="356903"/>
                </a:lnTo>
                <a:lnTo>
                  <a:pt x="156662" y="96321"/>
                </a:lnTo>
                <a:lnTo>
                  <a:pt x="130834" y="96321"/>
                </a:lnTo>
                <a:lnTo>
                  <a:pt x="156662" y="57621"/>
                </a:lnTo>
                <a:lnTo>
                  <a:pt x="191098" y="57621"/>
                </a:lnTo>
                <a:lnTo>
                  <a:pt x="191098" y="17200"/>
                </a:lnTo>
                <a:close/>
              </a:path>
            </a:pathLst>
          </a:custGeom>
          <a:solidFill>
            <a:srgbClr val="8FAADC"/>
          </a:solidFill>
          <a:ln>
            <a:noFill/>
          </a:ln>
        </p:spPr>
        <p:txBody>
          <a:bodyPr/>
          <a:lstStyle/>
          <a:p>
            <a:endParaRPr lang="zh-CN" altLang="en-US">
              <a:solidFill>
                <a:srgbClr val="7030A0"/>
              </a:solidFill>
              <a:cs typeface="+mn-ea"/>
              <a:sym typeface="+mn-lt"/>
            </a:endParaRPr>
          </a:p>
        </p:txBody>
      </p:sp>
      <p:sp>
        <p:nvSpPr>
          <p:cNvPr id="30" name="running-on-a-treadmill_76251"/>
          <p:cNvSpPr>
            <a:spLocks noChangeAspect="1"/>
          </p:cNvSpPr>
          <p:nvPr/>
        </p:nvSpPr>
        <p:spPr bwMode="auto">
          <a:xfrm>
            <a:off x="10462579" y="1641371"/>
            <a:ext cx="318303" cy="365863"/>
          </a:xfrm>
          <a:custGeom>
            <a:avLst/>
            <a:gdLst>
              <a:gd name="connsiteX0" fmla="*/ 130654 w 527547"/>
              <a:gd name="connsiteY0" fmla="*/ 348311 h 606369"/>
              <a:gd name="connsiteX1" fmla="*/ 182623 w 527547"/>
              <a:gd name="connsiteY1" fmla="*/ 360285 h 606369"/>
              <a:gd name="connsiteX2" fmla="*/ 164120 w 527547"/>
              <a:gd name="connsiteY2" fmla="*/ 440681 h 606369"/>
              <a:gd name="connsiteX3" fmla="*/ 13125 w 527547"/>
              <a:gd name="connsiteY3" fmla="*/ 401681 h 606369"/>
              <a:gd name="connsiteX4" fmla="*/ 26374 w 527547"/>
              <a:gd name="connsiteY4" fmla="*/ 350136 h 606369"/>
              <a:gd name="connsiteX5" fmla="*/ 124372 w 527547"/>
              <a:gd name="connsiteY5" fmla="*/ 375566 h 606369"/>
              <a:gd name="connsiteX6" fmla="*/ 488030 w 527547"/>
              <a:gd name="connsiteY6" fmla="*/ 200406 h 606369"/>
              <a:gd name="connsiteX7" fmla="*/ 527547 w 527547"/>
              <a:gd name="connsiteY7" fmla="*/ 236213 h 606369"/>
              <a:gd name="connsiteX8" fmla="*/ 482548 w 527547"/>
              <a:gd name="connsiteY8" fmla="*/ 285704 h 606369"/>
              <a:gd name="connsiteX9" fmla="*/ 457649 w 527547"/>
              <a:gd name="connsiteY9" fmla="*/ 472835 h 606369"/>
              <a:gd name="connsiteX10" fmla="*/ 498423 w 527547"/>
              <a:gd name="connsiteY10" fmla="*/ 465651 h 606369"/>
              <a:gd name="connsiteX11" fmla="*/ 498423 w 527547"/>
              <a:gd name="connsiteY11" fmla="*/ 606369 h 606369"/>
              <a:gd name="connsiteX12" fmla="*/ 4682 w 527547"/>
              <a:gd name="connsiteY12" fmla="*/ 606369 h 606369"/>
              <a:gd name="connsiteX13" fmla="*/ 0 w 527547"/>
              <a:gd name="connsiteY13" fmla="*/ 553571 h 606369"/>
              <a:gd name="connsiteX14" fmla="*/ 402599 w 527547"/>
              <a:gd name="connsiteY14" fmla="*/ 482528 h 606369"/>
              <a:gd name="connsiteX15" fmla="*/ 425670 w 527547"/>
              <a:gd name="connsiteY15" fmla="*/ 308739 h 606369"/>
              <a:gd name="connsiteX16" fmla="*/ 338868 w 527547"/>
              <a:gd name="connsiteY16" fmla="*/ 329151 h 606369"/>
              <a:gd name="connsiteX17" fmla="*/ 326648 w 527547"/>
              <a:gd name="connsiteY17" fmla="*/ 277380 h 606369"/>
              <a:gd name="connsiteX18" fmla="*/ 443030 w 527547"/>
              <a:gd name="connsiteY18" fmla="*/ 250011 h 606369"/>
              <a:gd name="connsiteX19" fmla="*/ 99706 w 527547"/>
              <a:gd name="connsiteY19" fmla="*/ 132663 h 606369"/>
              <a:gd name="connsiteX20" fmla="*/ 236740 w 527547"/>
              <a:gd name="connsiteY20" fmla="*/ 132663 h 606369"/>
              <a:gd name="connsiteX21" fmla="*/ 203052 w 527547"/>
              <a:gd name="connsiteY21" fmla="*/ 273596 h 606369"/>
              <a:gd name="connsiteX22" fmla="*/ 285843 w 527547"/>
              <a:gd name="connsiteY22" fmla="*/ 293778 h 606369"/>
              <a:gd name="connsiteX23" fmla="*/ 319873 w 527547"/>
              <a:gd name="connsiteY23" fmla="*/ 466408 h 606369"/>
              <a:gd name="connsiteX24" fmla="*/ 267686 w 527547"/>
              <a:gd name="connsiteY24" fmla="*/ 476670 h 606369"/>
              <a:gd name="connsiteX25" fmla="*/ 240166 w 527547"/>
              <a:gd name="connsiteY25" fmla="*/ 337448 h 606369"/>
              <a:gd name="connsiteX26" fmla="*/ 138875 w 527547"/>
              <a:gd name="connsiteY26" fmla="*/ 312705 h 606369"/>
              <a:gd name="connsiteX27" fmla="*/ 169250 w 527547"/>
              <a:gd name="connsiteY27" fmla="*/ 185912 h 606369"/>
              <a:gd name="connsiteX28" fmla="*/ 119576 w 527547"/>
              <a:gd name="connsiteY28" fmla="*/ 185912 h 606369"/>
              <a:gd name="connsiteX29" fmla="*/ 51059 w 527547"/>
              <a:gd name="connsiteY29" fmla="*/ 245090 h 606369"/>
              <a:gd name="connsiteX30" fmla="*/ 16230 w 527547"/>
              <a:gd name="connsiteY30" fmla="*/ 204840 h 606369"/>
              <a:gd name="connsiteX31" fmla="*/ 382693 w 527547"/>
              <a:gd name="connsiteY31" fmla="*/ 127371 h 606369"/>
              <a:gd name="connsiteX32" fmla="*/ 408503 w 527547"/>
              <a:gd name="connsiteY32" fmla="*/ 173919 h 606369"/>
              <a:gd name="connsiteX33" fmla="*/ 320451 w 527547"/>
              <a:gd name="connsiteY33" fmla="*/ 222634 h 606369"/>
              <a:gd name="connsiteX34" fmla="*/ 252271 w 527547"/>
              <a:gd name="connsiteY34" fmla="*/ 207004 h 606369"/>
              <a:gd name="connsiteX35" fmla="*/ 264149 w 527547"/>
              <a:gd name="connsiteY35" fmla="*/ 155094 h 606369"/>
              <a:gd name="connsiteX36" fmla="*/ 312457 w 527547"/>
              <a:gd name="connsiteY36" fmla="*/ 166161 h 606369"/>
              <a:gd name="connsiteX37" fmla="*/ 247015 w 527547"/>
              <a:gd name="connsiteY37" fmla="*/ 0 h 606369"/>
              <a:gd name="connsiteX38" fmla="*/ 301245 w 527547"/>
              <a:gd name="connsiteY38" fmla="*/ 54159 h 606369"/>
              <a:gd name="connsiteX39" fmla="*/ 247015 w 527547"/>
              <a:gd name="connsiteY39" fmla="*/ 108318 h 606369"/>
              <a:gd name="connsiteX40" fmla="*/ 192785 w 527547"/>
              <a:gd name="connsiteY40" fmla="*/ 54159 h 606369"/>
              <a:gd name="connsiteX41" fmla="*/ 247015 w 527547"/>
              <a:gd name="connsiteY41" fmla="*/ 0 h 60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27547" h="606369">
                <a:moveTo>
                  <a:pt x="130654" y="348311"/>
                </a:moveTo>
                <a:lnTo>
                  <a:pt x="182623" y="360285"/>
                </a:lnTo>
                <a:lnTo>
                  <a:pt x="164120" y="440681"/>
                </a:lnTo>
                <a:lnTo>
                  <a:pt x="13125" y="401681"/>
                </a:lnTo>
                <a:lnTo>
                  <a:pt x="26374" y="350136"/>
                </a:lnTo>
                <a:lnTo>
                  <a:pt x="124372" y="375566"/>
                </a:lnTo>
                <a:close/>
                <a:moveTo>
                  <a:pt x="488030" y="200406"/>
                </a:moveTo>
                <a:lnTo>
                  <a:pt x="527547" y="236213"/>
                </a:lnTo>
                <a:lnTo>
                  <a:pt x="482548" y="285704"/>
                </a:lnTo>
                <a:lnTo>
                  <a:pt x="457649" y="472835"/>
                </a:lnTo>
                <a:lnTo>
                  <a:pt x="498423" y="465651"/>
                </a:lnTo>
                <a:lnTo>
                  <a:pt x="498423" y="606369"/>
                </a:lnTo>
                <a:lnTo>
                  <a:pt x="4682" y="606369"/>
                </a:lnTo>
                <a:lnTo>
                  <a:pt x="0" y="553571"/>
                </a:lnTo>
                <a:lnTo>
                  <a:pt x="402599" y="482528"/>
                </a:lnTo>
                <a:lnTo>
                  <a:pt x="425670" y="308739"/>
                </a:lnTo>
                <a:lnTo>
                  <a:pt x="338868" y="329151"/>
                </a:lnTo>
                <a:lnTo>
                  <a:pt x="326648" y="277380"/>
                </a:lnTo>
                <a:lnTo>
                  <a:pt x="443030" y="250011"/>
                </a:lnTo>
                <a:close/>
                <a:moveTo>
                  <a:pt x="99706" y="132663"/>
                </a:moveTo>
                <a:lnTo>
                  <a:pt x="236740" y="132663"/>
                </a:lnTo>
                <a:lnTo>
                  <a:pt x="203052" y="273596"/>
                </a:lnTo>
                <a:lnTo>
                  <a:pt x="285843" y="293778"/>
                </a:lnTo>
                <a:lnTo>
                  <a:pt x="319873" y="466408"/>
                </a:lnTo>
                <a:lnTo>
                  <a:pt x="267686" y="476670"/>
                </a:lnTo>
                <a:lnTo>
                  <a:pt x="240166" y="337448"/>
                </a:lnTo>
                <a:lnTo>
                  <a:pt x="138875" y="312705"/>
                </a:lnTo>
                <a:lnTo>
                  <a:pt x="169250" y="185912"/>
                </a:lnTo>
                <a:lnTo>
                  <a:pt x="119576" y="185912"/>
                </a:lnTo>
                <a:lnTo>
                  <a:pt x="51059" y="245090"/>
                </a:lnTo>
                <a:lnTo>
                  <a:pt x="16230" y="204840"/>
                </a:lnTo>
                <a:close/>
                <a:moveTo>
                  <a:pt x="382693" y="127371"/>
                </a:moveTo>
                <a:lnTo>
                  <a:pt x="408503" y="173919"/>
                </a:lnTo>
                <a:lnTo>
                  <a:pt x="320451" y="222634"/>
                </a:lnTo>
                <a:lnTo>
                  <a:pt x="252271" y="207004"/>
                </a:lnTo>
                <a:lnTo>
                  <a:pt x="264149" y="155094"/>
                </a:lnTo>
                <a:lnTo>
                  <a:pt x="312457" y="166161"/>
                </a:lnTo>
                <a:close/>
                <a:moveTo>
                  <a:pt x="247015" y="0"/>
                </a:moveTo>
                <a:cubicBezTo>
                  <a:pt x="276965" y="0"/>
                  <a:pt x="301245" y="24248"/>
                  <a:pt x="301245" y="54159"/>
                </a:cubicBezTo>
                <a:cubicBezTo>
                  <a:pt x="301245" y="84070"/>
                  <a:pt x="276965" y="108318"/>
                  <a:pt x="247015" y="108318"/>
                </a:cubicBezTo>
                <a:cubicBezTo>
                  <a:pt x="217065" y="108318"/>
                  <a:pt x="192785" y="84070"/>
                  <a:pt x="192785" y="54159"/>
                </a:cubicBezTo>
                <a:cubicBezTo>
                  <a:pt x="192785" y="24248"/>
                  <a:pt x="217065" y="0"/>
                  <a:pt x="247015" y="0"/>
                </a:cubicBezTo>
                <a:close/>
              </a:path>
            </a:pathLst>
          </a:custGeom>
          <a:solidFill>
            <a:srgbClr val="8FAADC"/>
          </a:solidFill>
          <a:ln>
            <a:noFill/>
          </a:ln>
        </p:spPr>
        <p:txBody>
          <a:bodyPr/>
          <a:lstStyle/>
          <a:p>
            <a:endParaRPr lang="zh-CN" altLang="en-US">
              <a:solidFill>
                <a:srgbClr val="7030A0"/>
              </a:solidFill>
              <a:cs typeface="+mn-ea"/>
              <a:sym typeface="+mn-lt"/>
            </a:endParaRPr>
          </a:p>
        </p:txBody>
      </p:sp>
      <p:sp>
        <p:nvSpPr>
          <p:cNvPr id="31" name="home-outline-variant_37241"/>
          <p:cNvSpPr>
            <a:spLocks noChangeAspect="1"/>
          </p:cNvSpPr>
          <p:nvPr/>
        </p:nvSpPr>
        <p:spPr bwMode="auto">
          <a:xfrm>
            <a:off x="9425000" y="1641464"/>
            <a:ext cx="424437" cy="340612"/>
          </a:xfrm>
          <a:custGeom>
            <a:avLst/>
            <a:gdLst>
              <a:gd name="T0" fmla="*/ 469 w 474"/>
              <a:gd name="T1" fmla="*/ 155 h 381"/>
              <a:gd name="T2" fmla="*/ 451 w 474"/>
              <a:gd name="T3" fmla="*/ 165 h 381"/>
              <a:gd name="T4" fmla="*/ 441 w 474"/>
              <a:gd name="T5" fmla="*/ 162 h 381"/>
              <a:gd name="T6" fmla="*/ 237 w 474"/>
              <a:gd name="T7" fmla="*/ 44 h 381"/>
              <a:gd name="T8" fmla="*/ 33 w 474"/>
              <a:gd name="T9" fmla="*/ 162 h 381"/>
              <a:gd name="T10" fmla="*/ 6 w 474"/>
              <a:gd name="T11" fmla="*/ 155 h 381"/>
              <a:gd name="T12" fmla="*/ 13 w 474"/>
              <a:gd name="T13" fmla="*/ 127 h 381"/>
              <a:gd name="T14" fmla="*/ 227 w 474"/>
              <a:gd name="T15" fmla="*/ 4 h 381"/>
              <a:gd name="T16" fmla="*/ 247 w 474"/>
              <a:gd name="T17" fmla="*/ 4 h 381"/>
              <a:gd name="T18" fmla="*/ 461 w 474"/>
              <a:gd name="T19" fmla="*/ 127 h 381"/>
              <a:gd name="T20" fmla="*/ 469 w 474"/>
              <a:gd name="T21" fmla="*/ 155 h 381"/>
              <a:gd name="T22" fmla="*/ 418 w 474"/>
              <a:gd name="T23" fmla="*/ 176 h 381"/>
              <a:gd name="T24" fmla="*/ 418 w 474"/>
              <a:gd name="T25" fmla="*/ 361 h 381"/>
              <a:gd name="T26" fmla="*/ 398 w 474"/>
              <a:gd name="T27" fmla="*/ 381 h 381"/>
              <a:gd name="T28" fmla="*/ 317 w 474"/>
              <a:gd name="T29" fmla="*/ 381 h 381"/>
              <a:gd name="T30" fmla="*/ 297 w 474"/>
              <a:gd name="T31" fmla="*/ 361 h 381"/>
              <a:gd name="T32" fmla="*/ 297 w 474"/>
              <a:gd name="T33" fmla="*/ 302 h 381"/>
              <a:gd name="T34" fmla="*/ 237 w 474"/>
              <a:gd name="T35" fmla="*/ 242 h 381"/>
              <a:gd name="T36" fmla="*/ 177 w 474"/>
              <a:gd name="T37" fmla="*/ 302 h 381"/>
              <a:gd name="T38" fmla="*/ 177 w 474"/>
              <a:gd name="T39" fmla="*/ 361 h 381"/>
              <a:gd name="T40" fmla="*/ 157 w 474"/>
              <a:gd name="T41" fmla="*/ 381 h 381"/>
              <a:gd name="T42" fmla="*/ 76 w 474"/>
              <a:gd name="T43" fmla="*/ 381 h 381"/>
              <a:gd name="T44" fmla="*/ 56 w 474"/>
              <a:gd name="T45" fmla="*/ 361 h 381"/>
              <a:gd name="T46" fmla="*/ 56 w 474"/>
              <a:gd name="T47" fmla="*/ 176 h 381"/>
              <a:gd name="T48" fmla="*/ 66 w 474"/>
              <a:gd name="T49" fmla="*/ 158 h 381"/>
              <a:gd name="T50" fmla="*/ 227 w 474"/>
              <a:gd name="T51" fmla="*/ 65 h 381"/>
              <a:gd name="T52" fmla="*/ 247 w 474"/>
              <a:gd name="T53" fmla="*/ 65 h 381"/>
              <a:gd name="T54" fmla="*/ 408 w 474"/>
              <a:gd name="T55" fmla="*/ 158 h 381"/>
              <a:gd name="T56" fmla="*/ 418 w 474"/>
              <a:gd name="T57" fmla="*/ 176 h 381"/>
              <a:gd name="T58" fmla="*/ 378 w 474"/>
              <a:gd name="T59" fmla="*/ 187 h 381"/>
              <a:gd name="T60" fmla="*/ 237 w 474"/>
              <a:gd name="T61" fmla="*/ 106 h 381"/>
              <a:gd name="T62" fmla="*/ 96 w 474"/>
              <a:gd name="T63" fmla="*/ 187 h 381"/>
              <a:gd name="T64" fmla="*/ 96 w 474"/>
              <a:gd name="T65" fmla="*/ 341 h 381"/>
              <a:gd name="T66" fmla="*/ 137 w 474"/>
              <a:gd name="T67" fmla="*/ 341 h 381"/>
              <a:gd name="T68" fmla="*/ 137 w 474"/>
              <a:gd name="T69" fmla="*/ 302 h 381"/>
              <a:gd name="T70" fmla="*/ 237 w 474"/>
              <a:gd name="T71" fmla="*/ 202 h 381"/>
              <a:gd name="T72" fmla="*/ 337 w 474"/>
              <a:gd name="T73" fmla="*/ 302 h 381"/>
              <a:gd name="T74" fmla="*/ 337 w 474"/>
              <a:gd name="T75" fmla="*/ 341 h 381"/>
              <a:gd name="T76" fmla="*/ 378 w 474"/>
              <a:gd name="T77" fmla="*/ 341 h 381"/>
              <a:gd name="T78" fmla="*/ 378 w 474"/>
              <a:gd name="T79" fmla="*/ 187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4" h="381">
                <a:moveTo>
                  <a:pt x="469" y="155"/>
                </a:moveTo>
                <a:cubicBezTo>
                  <a:pt x="465" y="161"/>
                  <a:pt x="458" y="165"/>
                  <a:pt x="451" y="165"/>
                </a:cubicBezTo>
                <a:cubicBezTo>
                  <a:pt x="448" y="165"/>
                  <a:pt x="444" y="164"/>
                  <a:pt x="441" y="162"/>
                </a:cubicBezTo>
                <a:lnTo>
                  <a:pt x="237" y="44"/>
                </a:lnTo>
                <a:lnTo>
                  <a:pt x="33" y="162"/>
                </a:lnTo>
                <a:cubicBezTo>
                  <a:pt x="23" y="168"/>
                  <a:pt x="11" y="164"/>
                  <a:pt x="6" y="155"/>
                </a:cubicBezTo>
                <a:cubicBezTo>
                  <a:pt x="0" y="145"/>
                  <a:pt x="3" y="133"/>
                  <a:pt x="13" y="127"/>
                </a:cubicBezTo>
                <a:lnTo>
                  <a:pt x="227" y="4"/>
                </a:lnTo>
                <a:cubicBezTo>
                  <a:pt x="233" y="0"/>
                  <a:pt x="241" y="0"/>
                  <a:pt x="247" y="4"/>
                </a:cubicBezTo>
                <a:lnTo>
                  <a:pt x="461" y="127"/>
                </a:lnTo>
                <a:cubicBezTo>
                  <a:pt x="471" y="133"/>
                  <a:pt x="474" y="145"/>
                  <a:pt x="469" y="155"/>
                </a:cubicBezTo>
                <a:close/>
                <a:moveTo>
                  <a:pt x="418" y="176"/>
                </a:moveTo>
                <a:lnTo>
                  <a:pt x="418" y="361"/>
                </a:lnTo>
                <a:cubicBezTo>
                  <a:pt x="418" y="372"/>
                  <a:pt x="409" y="381"/>
                  <a:pt x="398" y="381"/>
                </a:cubicBezTo>
                <a:lnTo>
                  <a:pt x="317" y="381"/>
                </a:lnTo>
                <a:cubicBezTo>
                  <a:pt x="306" y="381"/>
                  <a:pt x="297" y="372"/>
                  <a:pt x="297" y="361"/>
                </a:cubicBezTo>
                <a:lnTo>
                  <a:pt x="297" y="302"/>
                </a:lnTo>
                <a:cubicBezTo>
                  <a:pt x="297" y="269"/>
                  <a:pt x="270" y="242"/>
                  <a:pt x="237" y="242"/>
                </a:cubicBezTo>
                <a:cubicBezTo>
                  <a:pt x="204" y="242"/>
                  <a:pt x="177" y="269"/>
                  <a:pt x="177" y="302"/>
                </a:cubicBezTo>
                <a:lnTo>
                  <a:pt x="177" y="361"/>
                </a:lnTo>
                <a:cubicBezTo>
                  <a:pt x="177" y="372"/>
                  <a:pt x="168" y="381"/>
                  <a:pt x="157" y="381"/>
                </a:cubicBezTo>
                <a:lnTo>
                  <a:pt x="76" y="381"/>
                </a:lnTo>
                <a:cubicBezTo>
                  <a:pt x="65" y="381"/>
                  <a:pt x="56" y="372"/>
                  <a:pt x="56" y="361"/>
                </a:cubicBezTo>
                <a:lnTo>
                  <a:pt x="56" y="176"/>
                </a:lnTo>
                <a:cubicBezTo>
                  <a:pt x="56" y="168"/>
                  <a:pt x="60" y="162"/>
                  <a:pt x="66" y="158"/>
                </a:cubicBezTo>
                <a:lnTo>
                  <a:pt x="227" y="65"/>
                </a:lnTo>
                <a:cubicBezTo>
                  <a:pt x="233" y="62"/>
                  <a:pt x="241" y="62"/>
                  <a:pt x="247" y="65"/>
                </a:cubicBezTo>
                <a:lnTo>
                  <a:pt x="408" y="158"/>
                </a:lnTo>
                <a:cubicBezTo>
                  <a:pt x="414" y="162"/>
                  <a:pt x="418" y="168"/>
                  <a:pt x="418" y="176"/>
                </a:cubicBezTo>
                <a:close/>
                <a:moveTo>
                  <a:pt x="378" y="187"/>
                </a:moveTo>
                <a:lnTo>
                  <a:pt x="237" y="106"/>
                </a:lnTo>
                <a:lnTo>
                  <a:pt x="96" y="187"/>
                </a:lnTo>
                <a:lnTo>
                  <a:pt x="96" y="341"/>
                </a:lnTo>
                <a:lnTo>
                  <a:pt x="137" y="341"/>
                </a:lnTo>
                <a:lnTo>
                  <a:pt x="137" y="302"/>
                </a:lnTo>
                <a:cubicBezTo>
                  <a:pt x="137" y="247"/>
                  <a:pt x="182" y="202"/>
                  <a:pt x="237" y="202"/>
                </a:cubicBezTo>
                <a:cubicBezTo>
                  <a:pt x="292" y="202"/>
                  <a:pt x="337" y="247"/>
                  <a:pt x="337" y="302"/>
                </a:cubicBezTo>
                <a:lnTo>
                  <a:pt x="337" y="341"/>
                </a:lnTo>
                <a:lnTo>
                  <a:pt x="378" y="341"/>
                </a:lnTo>
                <a:lnTo>
                  <a:pt x="378" y="187"/>
                </a:lnTo>
                <a:close/>
              </a:path>
            </a:pathLst>
          </a:custGeom>
          <a:solidFill>
            <a:srgbClr val="8FAADC"/>
          </a:solidFill>
          <a:ln>
            <a:noFill/>
          </a:ln>
        </p:spPr>
        <p:txBody>
          <a:bodyPr/>
          <a:lstStyle/>
          <a:p>
            <a:endParaRPr lang="zh-CN" altLang="en-US">
              <a:solidFill>
                <a:srgbClr val="7030A0"/>
              </a:solidFill>
              <a:cs typeface="+mn-ea"/>
              <a:sym typeface="+mn-lt"/>
            </a:endParaRPr>
          </a:p>
        </p:txBody>
      </p:sp>
      <p:sp>
        <p:nvSpPr>
          <p:cNvPr id="32" name="文本框 31"/>
          <p:cNvSpPr txBox="1"/>
          <p:nvPr/>
        </p:nvSpPr>
        <p:spPr>
          <a:xfrm>
            <a:off x="6363954" y="2030606"/>
            <a:ext cx="962779" cy="307777"/>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艺术学校</a:t>
            </a:r>
          </a:p>
        </p:txBody>
      </p:sp>
      <p:sp>
        <p:nvSpPr>
          <p:cNvPr id="33" name="文本框 32"/>
          <p:cNvSpPr txBox="1"/>
          <p:nvPr/>
        </p:nvSpPr>
        <p:spPr>
          <a:xfrm>
            <a:off x="7374987" y="2044387"/>
            <a:ext cx="573141" cy="307777"/>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酒店</a:t>
            </a:r>
          </a:p>
        </p:txBody>
      </p:sp>
      <p:sp>
        <p:nvSpPr>
          <p:cNvPr id="34" name="文本框 33"/>
          <p:cNvSpPr txBox="1"/>
          <p:nvPr/>
        </p:nvSpPr>
        <p:spPr>
          <a:xfrm>
            <a:off x="7925238" y="2044387"/>
            <a:ext cx="1438209" cy="307777"/>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艺术培训机构</a:t>
            </a:r>
          </a:p>
        </p:txBody>
      </p:sp>
      <p:sp>
        <p:nvSpPr>
          <p:cNvPr id="35" name="文本框 34"/>
          <p:cNvSpPr txBox="1"/>
          <p:nvPr/>
        </p:nvSpPr>
        <p:spPr>
          <a:xfrm>
            <a:off x="9372755" y="2042984"/>
            <a:ext cx="573141" cy="307777"/>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民宿</a:t>
            </a:r>
          </a:p>
        </p:txBody>
      </p:sp>
      <p:sp>
        <p:nvSpPr>
          <p:cNvPr id="36" name="文本框 35"/>
          <p:cNvSpPr txBox="1"/>
          <p:nvPr/>
        </p:nvSpPr>
        <p:spPr>
          <a:xfrm>
            <a:off x="10235847" y="2051337"/>
            <a:ext cx="773589" cy="307777"/>
          </a:xfrm>
          <a:prstGeom prst="rect">
            <a:avLst/>
          </a:prstGeom>
          <a:noFill/>
        </p:spPr>
        <p:txBody>
          <a:bodyPr wrap="square" rtlCol="0">
            <a:spAutoFit/>
          </a:bodyPr>
          <a:lstStyle/>
          <a:p>
            <a:r>
              <a:rPr lang="zh-CN" altLang="en-US" sz="1400" dirty="0">
                <a:solidFill>
                  <a:schemeClr val="tx1">
                    <a:lumMod val="75000"/>
                    <a:lumOff val="25000"/>
                  </a:schemeClr>
                </a:solidFill>
                <a:cs typeface="+mn-ea"/>
                <a:sym typeface="+mn-lt"/>
              </a:rPr>
              <a:t>健身房</a:t>
            </a:r>
          </a:p>
        </p:txBody>
      </p:sp>
      <p:sp>
        <p:nvSpPr>
          <p:cNvPr id="37" name="文本框 36"/>
          <p:cNvSpPr txBox="1"/>
          <p:nvPr/>
        </p:nvSpPr>
        <p:spPr>
          <a:xfrm>
            <a:off x="7491834" y="2644304"/>
            <a:ext cx="812804" cy="307777"/>
          </a:xfrm>
          <a:prstGeom prst="rect">
            <a:avLst/>
          </a:prstGeom>
          <a:noFill/>
        </p:spPr>
        <p:txBody>
          <a:bodyPr wrap="square" rtlCol="0">
            <a:spAutoFit/>
          </a:bodyPr>
          <a:lstStyle/>
          <a:p>
            <a:r>
              <a:rPr lang="en-US" altLang="zh-CN" sz="1400" b="1" dirty="0">
                <a:solidFill>
                  <a:srgbClr val="7030A0"/>
                </a:solidFill>
                <a:cs typeface="+mn-ea"/>
                <a:sym typeface="+mn-lt"/>
              </a:rPr>
              <a:t>……</a:t>
            </a:r>
          </a:p>
        </p:txBody>
      </p:sp>
      <p:sp>
        <p:nvSpPr>
          <p:cNvPr id="38" name="矩形 37"/>
          <p:cNvSpPr/>
          <p:nvPr/>
        </p:nvSpPr>
        <p:spPr>
          <a:xfrm>
            <a:off x="2639601" y="1218673"/>
            <a:ext cx="1477538" cy="318834"/>
          </a:xfrm>
          <a:prstGeom prst="rect">
            <a:avLst/>
          </a:prstGeom>
          <a:solidFill>
            <a:srgbClr val="004D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公共文化单位</a:t>
            </a:r>
          </a:p>
        </p:txBody>
      </p:sp>
      <p:sp>
        <p:nvSpPr>
          <p:cNvPr id="39" name="矩形 38"/>
          <p:cNvSpPr/>
          <p:nvPr/>
        </p:nvSpPr>
        <p:spPr>
          <a:xfrm>
            <a:off x="8168873" y="1244419"/>
            <a:ext cx="1477538" cy="31883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社会文化机构</a:t>
            </a:r>
          </a:p>
        </p:txBody>
      </p:sp>
      <p:sp>
        <p:nvSpPr>
          <p:cNvPr id="40" name="矩形 39"/>
          <p:cNvSpPr/>
          <p:nvPr/>
        </p:nvSpPr>
        <p:spPr>
          <a:xfrm>
            <a:off x="9110668" y="3307372"/>
            <a:ext cx="1477538" cy="318834"/>
          </a:xfrm>
          <a:prstGeom prst="rect">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cs typeface="+mn-ea"/>
                <a:sym typeface="+mn-lt"/>
              </a:rPr>
              <a:t>服务可拓展</a:t>
            </a:r>
          </a:p>
        </p:txBody>
      </p:sp>
      <p:grpSp>
        <p:nvGrpSpPr>
          <p:cNvPr id="41" name="组合 40"/>
          <p:cNvGrpSpPr/>
          <p:nvPr/>
        </p:nvGrpSpPr>
        <p:grpSpPr>
          <a:xfrm>
            <a:off x="1139820" y="3726737"/>
            <a:ext cx="1118814" cy="741308"/>
            <a:chOff x="1319743" y="3704128"/>
            <a:chExt cx="1204384" cy="798006"/>
          </a:xfrm>
        </p:grpSpPr>
        <p:sp>
          <p:nvSpPr>
            <p:cNvPr id="42" name="TextBox 6"/>
            <p:cNvSpPr>
              <a:spLocks noChangeArrowheads="1"/>
            </p:cNvSpPr>
            <p:nvPr/>
          </p:nvSpPr>
          <p:spPr bwMode="auto">
            <a:xfrm>
              <a:off x="1319743" y="4134717"/>
              <a:ext cx="1204384" cy="3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30000"/>
                </a:lnSpc>
                <a:buFont typeface="Arial" panose="020B0604020202020204" pitchFamily="34" charset="0"/>
                <a:buNone/>
              </a:pPr>
              <a:r>
                <a:rPr lang="zh-CN" altLang="en-US" sz="1400" dirty="0">
                  <a:solidFill>
                    <a:schemeClr val="tx1">
                      <a:lumMod val="75000"/>
                      <a:lumOff val="25000"/>
                    </a:schemeClr>
                  </a:solidFill>
                  <a:cs typeface="+mn-ea"/>
                  <a:sym typeface="+mn-lt"/>
                </a:rPr>
                <a:t>统一入口</a:t>
              </a:r>
            </a:p>
          </p:txBody>
        </p:sp>
        <p:grpSp>
          <p:nvGrpSpPr>
            <p:cNvPr id="43" name="PA-网页-284951"/>
            <p:cNvGrpSpPr>
              <a:grpSpLocks noChangeAspect="1"/>
            </p:cNvGrpSpPr>
            <p:nvPr>
              <p:custDataLst>
                <p:tags r:id="rId43"/>
              </p:custDataLst>
            </p:nvPr>
          </p:nvGrpSpPr>
          <p:grpSpPr bwMode="auto">
            <a:xfrm>
              <a:off x="1535023" y="3704128"/>
              <a:ext cx="606055" cy="464641"/>
              <a:chOff x="3435" y="1848"/>
              <a:chExt cx="810" cy="621"/>
            </a:xfrm>
          </p:grpSpPr>
          <p:sp>
            <p:nvSpPr>
              <p:cNvPr id="44" name="PA-任意多边形 112"/>
              <p:cNvSpPr/>
              <p:nvPr>
                <p:custDataLst>
                  <p:tags r:id="rId44"/>
                </p:custDataLst>
              </p:nvPr>
            </p:nvSpPr>
            <p:spPr bwMode="auto">
              <a:xfrm>
                <a:off x="3435" y="1848"/>
                <a:ext cx="810" cy="69"/>
              </a:xfrm>
              <a:custGeom>
                <a:avLst/>
                <a:gdLst>
                  <a:gd name="T0" fmla="*/ 2145 w 2145"/>
                  <a:gd name="T1" fmla="*/ 184 h 184"/>
                  <a:gd name="T2" fmla="*/ 0 w 2145"/>
                  <a:gd name="T3" fmla="*/ 184 h 184"/>
                  <a:gd name="T4" fmla="*/ 0 w 2145"/>
                  <a:gd name="T5" fmla="*/ 63 h 184"/>
                  <a:gd name="T6" fmla="*/ 62 w 2145"/>
                  <a:gd name="T7" fmla="*/ 0 h 184"/>
                  <a:gd name="T8" fmla="*/ 2082 w 2145"/>
                  <a:gd name="T9" fmla="*/ 0 h 184"/>
                  <a:gd name="T10" fmla="*/ 2145 w 2145"/>
                  <a:gd name="T11" fmla="*/ 63 h 184"/>
                  <a:gd name="T12" fmla="*/ 2145 w 2145"/>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2145" h="184">
                    <a:moveTo>
                      <a:pt x="2145" y="184"/>
                    </a:moveTo>
                    <a:lnTo>
                      <a:pt x="0" y="184"/>
                    </a:lnTo>
                    <a:lnTo>
                      <a:pt x="0" y="63"/>
                    </a:lnTo>
                    <a:cubicBezTo>
                      <a:pt x="0" y="28"/>
                      <a:pt x="28" y="0"/>
                      <a:pt x="62" y="0"/>
                    </a:cubicBezTo>
                    <a:lnTo>
                      <a:pt x="2082" y="0"/>
                    </a:lnTo>
                    <a:cubicBezTo>
                      <a:pt x="2117" y="0"/>
                      <a:pt x="2145" y="28"/>
                      <a:pt x="2145" y="63"/>
                    </a:cubicBezTo>
                    <a:lnTo>
                      <a:pt x="2145" y="184"/>
                    </a:lnTo>
                    <a:close/>
                  </a:path>
                </a:pathLst>
              </a:custGeom>
              <a:solidFill>
                <a:srgbClr val="003DF0"/>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45" name="PA-任意多边形 113"/>
              <p:cNvSpPr/>
              <p:nvPr>
                <p:custDataLst>
                  <p:tags r:id="rId45"/>
                </p:custDataLst>
              </p:nvPr>
            </p:nvSpPr>
            <p:spPr bwMode="auto">
              <a:xfrm>
                <a:off x="3435" y="1917"/>
                <a:ext cx="810" cy="552"/>
              </a:xfrm>
              <a:custGeom>
                <a:avLst/>
                <a:gdLst>
                  <a:gd name="T0" fmla="*/ 2145 w 2145"/>
                  <a:gd name="T1" fmla="*/ 0 h 1461"/>
                  <a:gd name="T2" fmla="*/ 0 w 2145"/>
                  <a:gd name="T3" fmla="*/ 0 h 1461"/>
                  <a:gd name="T4" fmla="*/ 0 w 2145"/>
                  <a:gd name="T5" fmla="*/ 1398 h 1461"/>
                  <a:gd name="T6" fmla="*/ 62 w 2145"/>
                  <a:gd name="T7" fmla="*/ 1461 h 1461"/>
                  <a:gd name="T8" fmla="*/ 2082 w 2145"/>
                  <a:gd name="T9" fmla="*/ 1461 h 1461"/>
                  <a:gd name="T10" fmla="*/ 2145 w 2145"/>
                  <a:gd name="T11" fmla="*/ 1398 h 1461"/>
                  <a:gd name="T12" fmla="*/ 2145 w 2145"/>
                  <a:gd name="T13" fmla="*/ 0 h 1461"/>
                </a:gdLst>
                <a:ahLst/>
                <a:cxnLst>
                  <a:cxn ang="0">
                    <a:pos x="T0" y="T1"/>
                  </a:cxn>
                  <a:cxn ang="0">
                    <a:pos x="T2" y="T3"/>
                  </a:cxn>
                  <a:cxn ang="0">
                    <a:pos x="T4" y="T5"/>
                  </a:cxn>
                  <a:cxn ang="0">
                    <a:pos x="T6" y="T7"/>
                  </a:cxn>
                  <a:cxn ang="0">
                    <a:pos x="T8" y="T9"/>
                  </a:cxn>
                  <a:cxn ang="0">
                    <a:pos x="T10" y="T11"/>
                  </a:cxn>
                  <a:cxn ang="0">
                    <a:pos x="T12" y="T13"/>
                  </a:cxn>
                </a:cxnLst>
                <a:rect l="0" t="0" r="r" b="b"/>
                <a:pathLst>
                  <a:path w="2145" h="1461">
                    <a:moveTo>
                      <a:pt x="2145" y="0"/>
                    </a:moveTo>
                    <a:lnTo>
                      <a:pt x="0" y="0"/>
                    </a:lnTo>
                    <a:lnTo>
                      <a:pt x="0" y="1398"/>
                    </a:lnTo>
                    <a:cubicBezTo>
                      <a:pt x="0" y="1433"/>
                      <a:pt x="28" y="1461"/>
                      <a:pt x="62" y="1461"/>
                    </a:cubicBezTo>
                    <a:lnTo>
                      <a:pt x="2082" y="1461"/>
                    </a:lnTo>
                    <a:cubicBezTo>
                      <a:pt x="2117" y="1461"/>
                      <a:pt x="2145" y="1433"/>
                      <a:pt x="2145" y="1398"/>
                    </a:cubicBezTo>
                    <a:lnTo>
                      <a:pt x="2145" y="0"/>
                    </a:lnTo>
                    <a:close/>
                  </a:path>
                </a:pathLst>
              </a:custGeom>
              <a:solidFill>
                <a:srgbClr val="EBF1F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rgbClr val="7030A0"/>
                  </a:solidFill>
                  <a:effectLst/>
                  <a:uLnTx/>
                  <a:uFillTx/>
                  <a:cs typeface="+mn-ea"/>
                  <a:sym typeface="+mn-lt"/>
                </a:endParaRPr>
              </a:p>
            </p:txBody>
          </p:sp>
          <p:sp>
            <p:nvSpPr>
              <p:cNvPr id="46" name="PA-椭圆 114"/>
              <p:cNvSpPr>
                <a:spLocks noChangeArrowheads="1"/>
              </p:cNvSpPr>
              <p:nvPr>
                <p:custDataLst>
                  <p:tags r:id="rId46"/>
                </p:custDataLst>
              </p:nvPr>
            </p:nvSpPr>
            <p:spPr bwMode="auto">
              <a:xfrm>
                <a:off x="4076" y="1869"/>
                <a:ext cx="28" cy="28"/>
              </a:xfrm>
              <a:prstGeom prst="ellipse">
                <a:avLst/>
              </a:prstGeom>
              <a:solidFill>
                <a:srgbClr val="43FFC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47" name="PA-椭圆 115"/>
              <p:cNvSpPr>
                <a:spLocks noChangeArrowheads="1"/>
              </p:cNvSpPr>
              <p:nvPr>
                <p:custDataLst>
                  <p:tags r:id="rId47"/>
                </p:custDataLst>
              </p:nvPr>
            </p:nvSpPr>
            <p:spPr bwMode="auto">
              <a:xfrm>
                <a:off x="4123" y="1869"/>
                <a:ext cx="27" cy="28"/>
              </a:xfrm>
              <a:prstGeom prst="ellipse">
                <a:avLst/>
              </a:prstGeom>
              <a:solidFill>
                <a:srgbClr val="43FFC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48" name="PA-任意多边形 116"/>
              <p:cNvSpPr/>
              <p:nvPr>
                <p:custDataLst>
                  <p:tags r:id="rId48"/>
                </p:custDataLst>
              </p:nvPr>
            </p:nvSpPr>
            <p:spPr bwMode="auto">
              <a:xfrm>
                <a:off x="4167" y="1867"/>
                <a:ext cx="31" cy="31"/>
              </a:xfrm>
              <a:custGeom>
                <a:avLst/>
                <a:gdLst>
                  <a:gd name="T0" fmla="*/ 15 w 81"/>
                  <a:gd name="T1" fmla="*/ 67 h 81"/>
                  <a:gd name="T2" fmla="*/ 67 w 81"/>
                  <a:gd name="T3" fmla="*/ 67 h 81"/>
                  <a:gd name="T4" fmla="*/ 67 w 81"/>
                  <a:gd name="T5" fmla="*/ 15 h 81"/>
                  <a:gd name="T6" fmla="*/ 15 w 81"/>
                  <a:gd name="T7" fmla="*/ 15 h 81"/>
                  <a:gd name="T8" fmla="*/ 15 w 81"/>
                  <a:gd name="T9" fmla="*/ 67 h 81"/>
                </a:gdLst>
                <a:ahLst/>
                <a:cxnLst>
                  <a:cxn ang="0">
                    <a:pos x="T0" y="T1"/>
                  </a:cxn>
                  <a:cxn ang="0">
                    <a:pos x="T2" y="T3"/>
                  </a:cxn>
                  <a:cxn ang="0">
                    <a:pos x="T4" y="T5"/>
                  </a:cxn>
                  <a:cxn ang="0">
                    <a:pos x="T6" y="T7"/>
                  </a:cxn>
                  <a:cxn ang="0">
                    <a:pos x="T8" y="T9"/>
                  </a:cxn>
                </a:cxnLst>
                <a:rect l="0" t="0" r="r" b="b"/>
                <a:pathLst>
                  <a:path w="81" h="81">
                    <a:moveTo>
                      <a:pt x="15" y="67"/>
                    </a:moveTo>
                    <a:cubicBezTo>
                      <a:pt x="29" y="81"/>
                      <a:pt x="53" y="81"/>
                      <a:pt x="67" y="67"/>
                    </a:cubicBezTo>
                    <a:cubicBezTo>
                      <a:pt x="81" y="53"/>
                      <a:pt x="81" y="29"/>
                      <a:pt x="67" y="15"/>
                    </a:cubicBezTo>
                    <a:cubicBezTo>
                      <a:pt x="53" y="0"/>
                      <a:pt x="29" y="0"/>
                      <a:pt x="15" y="15"/>
                    </a:cubicBezTo>
                    <a:cubicBezTo>
                      <a:pt x="0" y="29"/>
                      <a:pt x="0" y="53"/>
                      <a:pt x="15" y="67"/>
                    </a:cubicBezTo>
                  </a:path>
                </a:pathLst>
              </a:custGeom>
              <a:solidFill>
                <a:srgbClr val="43FFC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49" name="PA-任意多边形 117"/>
              <p:cNvSpPr>
                <a:spLocks noEditPoints="1"/>
              </p:cNvSpPr>
              <p:nvPr>
                <p:custDataLst>
                  <p:tags r:id="rId49"/>
                </p:custDataLst>
              </p:nvPr>
            </p:nvSpPr>
            <p:spPr bwMode="auto">
              <a:xfrm>
                <a:off x="3479" y="1980"/>
                <a:ext cx="728" cy="438"/>
              </a:xfrm>
              <a:custGeom>
                <a:avLst/>
                <a:gdLst>
                  <a:gd name="T0" fmla="*/ 0 w 728"/>
                  <a:gd name="T1" fmla="*/ 0 h 438"/>
                  <a:gd name="T2" fmla="*/ 358 w 728"/>
                  <a:gd name="T3" fmla="*/ 0 h 438"/>
                  <a:gd name="T4" fmla="*/ 358 w 728"/>
                  <a:gd name="T5" fmla="*/ 281 h 438"/>
                  <a:gd name="T6" fmla="*/ 0 w 728"/>
                  <a:gd name="T7" fmla="*/ 281 h 438"/>
                  <a:gd name="T8" fmla="*/ 0 w 728"/>
                  <a:gd name="T9" fmla="*/ 0 h 438"/>
                  <a:gd name="T10" fmla="*/ 404 w 728"/>
                  <a:gd name="T11" fmla="*/ 0 h 438"/>
                  <a:gd name="T12" fmla="*/ 728 w 728"/>
                  <a:gd name="T13" fmla="*/ 0 h 438"/>
                  <a:gd name="T14" fmla="*/ 728 w 728"/>
                  <a:gd name="T15" fmla="*/ 35 h 438"/>
                  <a:gd name="T16" fmla="*/ 404 w 728"/>
                  <a:gd name="T17" fmla="*/ 35 h 438"/>
                  <a:gd name="T18" fmla="*/ 404 w 728"/>
                  <a:gd name="T19" fmla="*/ 0 h 438"/>
                  <a:gd name="T20" fmla="*/ 404 w 728"/>
                  <a:gd name="T21" fmla="*/ 82 h 438"/>
                  <a:gd name="T22" fmla="*/ 728 w 728"/>
                  <a:gd name="T23" fmla="*/ 82 h 438"/>
                  <a:gd name="T24" fmla="*/ 728 w 728"/>
                  <a:gd name="T25" fmla="*/ 117 h 438"/>
                  <a:gd name="T26" fmla="*/ 404 w 728"/>
                  <a:gd name="T27" fmla="*/ 117 h 438"/>
                  <a:gd name="T28" fmla="*/ 404 w 728"/>
                  <a:gd name="T29" fmla="*/ 82 h 438"/>
                  <a:gd name="T30" fmla="*/ 404 w 728"/>
                  <a:gd name="T31" fmla="*/ 164 h 438"/>
                  <a:gd name="T32" fmla="*/ 728 w 728"/>
                  <a:gd name="T33" fmla="*/ 164 h 438"/>
                  <a:gd name="T34" fmla="*/ 728 w 728"/>
                  <a:gd name="T35" fmla="*/ 198 h 438"/>
                  <a:gd name="T36" fmla="*/ 404 w 728"/>
                  <a:gd name="T37" fmla="*/ 198 h 438"/>
                  <a:gd name="T38" fmla="*/ 404 w 728"/>
                  <a:gd name="T39" fmla="*/ 164 h 438"/>
                  <a:gd name="T40" fmla="*/ 404 w 728"/>
                  <a:gd name="T41" fmla="*/ 245 h 438"/>
                  <a:gd name="T42" fmla="*/ 601 w 728"/>
                  <a:gd name="T43" fmla="*/ 245 h 438"/>
                  <a:gd name="T44" fmla="*/ 601 w 728"/>
                  <a:gd name="T45" fmla="*/ 280 h 438"/>
                  <a:gd name="T46" fmla="*/ 404 w 728"/>
                  <a:gd name="T47" fmla="*/ 280 h 438"/>
                  <a:gd name="T48" fmla="*/ 404 w 728"/>
                  <a:gd name="T49" fmla="*/ 245 h 438"/>
                  <a:gd name="T50" fmla="*/ 0 w 728"/>
                  <a:gd name="T51" fmla="*/ 336 h 438"/>
                  <a:gd name="T52" fmla="*/ 728 w 728"/>
                  <a:gd name="T53" fmla="*/ 336 h 438"/>
                  <a:gd name="T54" fmla="*/ 728 w 728"/>
                  <a:gd name="T55" fmla="*/ 371 h 438"/>
                  <a:gd name="T56" fmla="*/ 0 w 728"/>
                  <a:gd name="T57" fmla="*/ 371 h 438"/>
                  <a:gd name="T58" fmla="*/ 0 w 728"/>
                  <a:gd name="T59" fmla="*/ 336 h 438"/>
                  <a:gd name="T60" fmla="*/ 0 w 728"/>
                  <a:gd name="T61" fmla="*/ 403 h 438"/>
                  <a:gd name="T62" fmla="*/ 485 w 728"/>
                  <a:gd name="T63" fmla="*/ 403 h 438"/>
                  <a:gd name="T64" fmla="*/ 485 w 728"/>
                  <a:gd name="T65" fmla="*/ 438 h 438"/>
                  <a:gd name="T66" fmla="*/ 0 w 728"/>
                  <a:gd name="T67" fmla="*/ 438 h 438"/>
                  <a:gd name="T68" fmla="*/ 0 w 728"/>
                  <a:gd name="T69" fmla="*/ 403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8" h="438">
                    <a:moveTo>
                      <a:pt x="0" y="0"/>
                    </a:moveTo>
                    <a:lnTo>
                      <a:pt x="358" y="0"/>
                    </a:lnTo>
                    <a:lnTo>
                      <a:pt x="358" y="281"/>
                    </a:lnTo>
                    <a:lnTo>
                      <a:pt x="0" y="281"/>
                    </a:lnTo>
                    <a:lnTo>
                      <a:pt x="0" y="0"/>
                    </a:lnTo>
                    <a:close/>
                    <a:moveTo>
                      <a:pt x="404" y="0"/>
                    </a:moveTo>
                    <a:lnTo>
                      <a:pt x="728" y="0"/>
                    </a:lnTo>
                    <a:lnTo>
                      <a:pt x="728" y="35"/>
                    </a:lnTo>
                    <a:lnTo>
                      <a:pt x="404" y="35"/>
                    </a:lnTo>
                    <a:lnTo>
                      <a:pt x="404" y="0"/>
                    </a:lnTo>
                    <a:close/>
                    <a:moveTo>
                      <a:pt x="404" y="82"/>
                    </a:moveTo>
                    <a:lnTo>
                      <a:pt x="728" y="82"/>
                    </a:lnTo>
                    <a:lnTo>
                      <a:pt x="728" y="117"/>
                    </a:lnTo>
                    <a:lnTo>
                      <a:pt x="404" y="117"/>
                    </a:lnTo>
                    <a:lnTo>
                      <a:pt x="404" y="82"/>
                    </a:lnTo>
                    <a:close/>
                    <a:moveTo>
                      <a:pt x="404" y="164"/>
                    </a:moveTo>
                    <a:lnTo>
                      <a:pt x="728" y="164"/>
                    </a:lnTo>
                    <a:lnTo>
                      <a:pt x="728" y="198"/>
                    </a:lnTo>
                    <a:lnTo>
                      <a:pt x="404" y="198"/>
                    </a:lnTo>
                    <a:lnTo>
                      <a:pt x="404" y="164"/>
                    </a:lnTo>
                    <a:close/>
                    <a:moveTo>
                      <a:pt x="404" y="245"/>
                    </a:moveTo>
                    <a:lnTo>
                      <a:pt x="601" y="245"/>
                    </a:lnTo>
                    <a:lnTo>
                      <a:pt x="601" y="280"/>
                    </a:lnTo>
                    <a:lnTo>
                      <a:pt x="404" y="280"/>
                    </a:lnTo>
                    <a:lnTo>
                      <a:pt x="404" y="245"/>
                    </a:lnTo>
                    <a:close/>
                    <a:moveTo>
                      <a:pt x="0" y="336"/>
                    </a:moveTo>
                    <a:lnTo>
                      <a:pt x="728" y="336"/>
                    </a:lnTo>
                    <a:lnTo>
                      <a:pt x="728" y="371"/>
                    </a:lnTo>
                    <a:lnTo>
                      <a:pt x="0" y="371"/>
                    </a:lnTo>
                    <a:lnTo>
                      <a:pt x="0" y="336"/>
                    </a:lnTo>
                    <a:close/>
                    <a:moveTo>
                      <a:pt x="0" y="403"/>
                    </a:moveTo>
                    <a:lnTo>
                      <a:pt x="485" y="403"/>
                    </a:lnTo>
                    <a:lnTo>
                      <a:pt x="485" y="438"/>
                    </a:lnTo>
                    <a:lnTo>
                      <a:pt x="0" y="438"/>
                    </a:lnTo>
                    <a:lnTo>
                      <a:pt x="0" y="403"/>
                    </a:lnTo>
                    <a:close/>
                  </a:path>
                </a:pathLst>
              </a:custGeom>
              <a:solidFill>
                <a:srgbClr val="3A6E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50" name="PA-任意多边形 118"/>
              <p:cNvSpPr/>
              <p:nvPr>
                <p:custDataLst>
                  <p:tags r:id="rId50"/>
                </p:custDataLst>
              </p:nvPr>
            </p:nvSpPr>
            <p:spPr bwMode="auto">
              <a:xfrm>
                <a:off x="3504" y="2046"/>
                <a:ext cx="308" cy="149"/>
              </a:xfrm>
              <a:custGeom>
                <a:avLst/>
                <a:gdLst>
                  <a:gd name="T0" fmla="*/ 763 w 815"/>
                  <a:gd name="T1" fmla="*/ 29 h 396"/>
                  <a:gd name="T2" fmla="*/ 710 w 815"/>
                  <a:gd name="T3" fmla="*/ 82 h 396"/>
                  <a:gd name="T4" fmla="*/ 718 w 815"/>
                  <a:gd name="T5" fmla="*/ 108 h 396"/>
                  <a:gd name="T6" fmla="*/ 547 w 815"/>
                  <a:gd name="T7" fmla="*/ 296 h 396"/>
                  <a:gd name="T8" fmla="*/ 526 w 815"/>
                  <a:gd name="T9" fmla="*/ 292 h 396"/>
                  <a:gd name="T10" fmla="*/ 507 w 815"/>
                  <a:gd name="T11" fmla="*/ 295 h 396"/>
                  <a:gd name="T12" fmla="*/ 333 w 815"/>
                  <a:gd name="T13" fmla="*/ 81 h 396"/>
                  <a:gd name="T14" fmla="*/ 341 w 815"/>
                  <a:gd name="T15" fmla="*/ 52 h 396"/>
                  <a:gd name="T16" fmla="*/ 289 w 815"/>
                  <a:gd name="T17" fmla="*/ 0 h 396"/>
                  <a:gd name="T18" fmla="*/ 237 w 815"/>
                  <a:gd name="T19" fmla="*/ 52 h 396"/>
                  <a:gd name="T20" fmla="*/ 246 w 815"/>
                  <a:gd name="T21" fmla="*/ 81 h 396"/>
                  <a:gd name="T22" fmla="*/ 72 w 815"/>
                  <a:gd name="T23" fmla="*/ 295 h 396"/>
                  <a:gd name="T24" fmla="*/ 53 w 815"/>
                  <a:gd name="T25" fmla="*/ 292 h 396"/>
                  <a:gd name="T26" fmla="*/ 0 w 815"/>
                  <a:gd name="T27" fmla="*/ 344 h 396"/>
                  <a:gd name="T28" fmla="*/ 53 w 815"/>
                  <a:gd name="T29" fmla="*/ 396 h 396"/>
                  <a:gd name="T30" fmla="*/ 105 w 815"/>
                  <a:gd name="T31" fmla="*/ 344 h 396"/>
                  <a:gd name="T32" fmla="*/ 96 w 815"/>
                  <a:gd name="T33" fmla="*/ 315 h 396"/>
                  <a:gd name="T34" fmla="*/ 270 w 815"/>
                  <a:gd name="T35" fmla="*/ 101 h 396"/>
                  <a:gd name="T36" fmla="*/ 289 w 815"/>
                  <a:gd name="T37" fmla="*/ 105 h 396"/>
                  <a:gd name="T38" fmla="*/ 308 w 815"/>
                  <a:gd name="T39" fmla="*/ 101 h 396"/>
                  <a:gd name="T40" fmla="*/ 482 w 815"/>
                  <a:gd name="T41" fmla="*/ 315 h 396"/>
                  <a:gd name="T42" fmla="*/ 474 w 815"/>
                  <a:gd name="T43" fmla="*/ 344 h 396"/>
                  <a:gd name="T44" fmla="*/ 526 w 815"/>
                  <a:gd name="T45" fmla="*/ 396 h 396"/>
                  <a:gd name="T46" fmla="*/ 578 w 815"/>
                  <a:gd name="T47" fmla="*/ 344 h 396"/>
                  <a:gd name="T48" fmla="*/ 571 w 815"/>
                  <a:gd name="T49" fmla="*/ 317 h 396"/>
                  <a:gd name="T50" fmla="*/ 741 w 815"/>
                  <a:gd name="T51" fmla="*/ 129 h 396"/>
                  <a:gd name="T52" fmla="*/ 763 w 815"/>
                  <a:gd name="T53" fmla="*/ 134 h 396"/>
                  <a:gd name="T54" fmla="*/ 815 w 815"/>
                  <a:gd name="T55" fmla="*/ 82 h 396"/>
                  <a:gd name="T56" fmla="*/ 763 w 815"/>
                  <a:gd name="T57" fmla="*/ 29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5" h="396">
                    <a:moveTo>
                      <a:pt x="763" y="29"/>
                    </a:moveTo>
                    <a:cubicBezTo>
                      <a:pt x="734" y="29"/>
                      <a:pt x="710" y="53"/>
                      <a:pt x="710" y="82"/>
                    </a:cubicBezTo>
                    <a:cubicBezTo>
                      <a:pt x="710" y="91"/>
                      <a:pt x="713" y="100"/>
                      <a:pt x="718" y="108"/>
                    </a:cubicBezTo>
                    <a:lnTo>
                      <a:pt x="547" y="296"/>
                    </a:lnTo>
                    <a:cubicBezTo>
                      <a:pt x="541" y="293"/>
                      <a:pt x="533" y="292"/>
                      <a:pt x="526" y="292"/>
                    </a:cubicBezTo>
                    <a:cubicBezTo>
                      <a:pt x="519" y="292"/>
                      <a:pt x="513" y="293"/>
                      <a:pt x="507" y="295"/>
                    </a:cubicBezTo>
                    <a:lnTo>
                      <a:pt x="333" y="81"/>
                    </a:lnTo>
                    <a:cubicBezTo>
                      <a:pt x="338" y="73"/>
                      <a:pt x="341" y="63"/>
                      <a:pt x="341" y="52"/>
                    </a:cubicBezTo>
                    <a:cubicBezTo>
                      <a:pt x="341" y="24"/>
                      <a:pt x="318" y="0"/>
                      <a:pt x="289" y="0"/>
                    </a:cubicBezTo>
                    <a:cubicBezTo>
                      <a:pt x="260" y="0"/>
                      <a:pt x="237" y="24"/>
                      <a:pt x="237" y="52"/>
                    </a:cubicBezTo>
                    <a:cubicBezTo>
                      <a:pt x="237" y="63"/>
                      <a:pt x="240" y="73"/>
                      <a:pt x="246" y="81"/>
                    </a:cubicBezTo>
                    <a:lnTo>
                      <a:pt x="72" y="295"/>
                    </a:lnTo>
                    <a:cubicBezTo>
                      <a:pt x="66" y="293"/>
                      <a:pt x="59" y="292"/>
                      <a:pt x="53" y="292"/>
                    </a:cubicBezTo>
                    <a:cubicBezTo>
                      <a:pt x="24" y="292"/>
                      <a:pt x="0" y="315"/>
                      <a:pt x="0" y="344"/>
                    </a:cubicBezTo>
                    <a:cubicBezTo>
                      <a:pt x="0" y="372"/>
                      <a:pt x="24" y="396"/>
                      <a:pt x="53" y="396"/>
                    </a:cubicBezTo>
                    <a:cubicBezTo>
                      <a:pt x="81" y="396"/>
                      <a:pt x="105" y="372"/>
                      <a:pt x="105" y="344"/>
                    </a:cubicBezTo>
                    <a:cubicBezTo>
                      <a:pt x="105" y="333"/>
                      <a:pt x="102" y="323"/>
                      <a:pt x="96" y="315"/>
                    </a:cubicBezTo>
                    <a:lnTo>
                      <a:pt x="270" y="101"/>
                    </a:lnTo>
                    <a:cubicBezTo>
                      <a:pt x="276" y="103"/>
                      <a:pt x="283" y="105"/>
                      <a:pt x="289" y="105"/>
                    </a:cubicBezTo>
                    <a:cubicBezTo>
                      <a:pt x="296" y="105"/>
                      <a:pt x="302" y="103"/>
                      <a:pt x="308" y="101"/>
                    </a:cubicBezTo>
                    <a:lnTo>
                      <a:pt x="482" y="315"/>
                    </a:lnTo>
                    <a:cubicBezTo>
                      <a:pt x="477" y="323"/>
                      <a:pt x="474" y="333"/>
                      <a:pt x="474" y="344"/>
                    </a:cubicBezTo>
                    <a:cubicBezTo>
                      <a:pt x="474" y="372"/>
                      <a:pt x="497" y="396"/>
                      <a:pt x="526" y="396"/>
                    </a:cubicBezTo>
                    <a:cubicBezTo>
                      <a:pt x="554" y="396"/>
                      <a:pt x="578" y="372"/>
                      <a:pt x="578" y="344"/>
                    </a:cubicBezTo>
                    <a:cubicBezTo>
                      <a:pt x="578" y="334"/>
                      <a:pt x="575" y="325"/>
                      <a:pt x="571" y="317"/>
                    </a:cubicBezTo>
                    <a:lnTo>
                      <a:pt x="741" y="129"/>
                    </a:lnTo>
                    <a:cubicBezTo>
                      <a:pt x="748" y="132"/>
                      <a:pt x="755" y="134"/>
                      <a:pt x="763" y="134"/>
                    </a:cubicBezTo>
                    <a:cubicBezTo>
                      <a:pt x="791" y="134"/>
                      <a:pt x="815" y="110"/>
                      <a:pt x="815" y="82"/>
                    </a:cubicBezTo>
                    <a:cubicBezTo>
                      <a:pt x="815" y="53"/>
                      <a:pt x="791" y="29"/>
                      <a:pt x="763" y="29"/>
                    </a:cubicBezTo>
                    <a:close/>
                  </a:path>
                </a:pathLst>
              </a:custGeom>
              <a:solidFill>
                <a:srgbClr val="FFA326"/>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grpSp>
      </p:grpSp>
      <p:grpSp>
        <p:nvGrpSpPr>
          <p:cNvPr id="51" name="组合 50"/>
          <p:cNvGrpSpPr/>
          <p:nvPr/>
        </p:nvGrpSpPr>
        <p:grpSpPr>
          <a:xfrm>
            <a:off x="10059670" y="3744595"/>
            <a:ext cx="1336040" cy="784860"/>
            <a:chOff x="9508289" y="3691992"/>
            <a:chExt cx="1057833" cy="845007"/>
          </a:xfrm>
        </p:grpSpPr>
        <p:sp>
          <p:nvSpPr>
            <p:cNvPr id="52" name="矩形 13"/>
            <p:cNvSpPr>
              <a:spLocks noChangeArrowheads="1"/>
            </p:cNvSpPr>
            <p:nvPr/>
          </p:nvSpPr>
          <p:spPr bwMode="auto">
            <a:xfrm>
              <a:off x="9508289" y="4206790"/>
              <a:ext cx="1057833" cy="330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整合用户体系</a:t>
              </a:r>
            </a:p>
          </p:txBody>
        </p:sp>
        <p:grpSp>
          <p:nvGrpSpPr>
            <p:cNvPr id="53" name="PA-党政联席会议-287053"/>
            <p:cNvGrpSpPr>
              <a:grpSpLocks noChangeAspect="1"/>
            </p:cNvGrpSpPr>
            <p:nvPr>
              <p:custDataLst>
                <p:tags r:id="rId35"/>
              </p:custDataLst>
            </p:nvPr>
          </p:nvGrpSpPr>
          <p:grpSpPr bwMode="auto">
            <a:xfrm>
              <a:off x="9707952" y="3691992"/>
              <a:ext cx="576000" cy="575999"/>
              <a:chOff x="3351" y="1671"/>
              <a:chExt cx="978" cy="978"/>
            </a:xfrm>
          </p:grpSpPr>
          <p:sp>
            <p:nvSpPr>
              <p:cNvPr id="54" name="PA-任意多边形 36"/>
              <p:cNvSpPr/>
              <p:nvPr>
                <p:custDataLst>
                  <p:tags r:id="rId36"/>
                </p:custDataLst>
              </p:nvPr>
            </p:nvSpPr>
            <p:spPr bwMode="auto">
              <a:xfrm>
                <a:off x="3387" y="1671"/>
                <a:ext cx="906" cy="527"/>
              </a:xfrm>
              <a:custGeom>
                <a:avLst/>
                <a:gdLst>
                  <a:gd name="T0" fmla="*/ 2369 w 2400"/>
                  <a:gd name="T1" fmla="*/ 1396 h 1396"/>
                  <a:gd name="T2" fmla="*/ 31 w 2400"/>
                  <a:gd name="T3" fmla="*/ 1396 h 1396"/>
                  <a:gd name="T4" fmla="*/ 0 w 2400"/>
                  <a:gd name="T5" fmla="*/ 1365 h 1396"/>
                  <a:gd name="T6" fmla="*/ 0 w 2400"/>
                  <a:gd name="T7" fmla="*/ 31 h 1396"/>
                  <a:gd name="T8" fmla="*/ 31 w 2400"/>
                  <a:gd name="T9" fmla="*/ 0 h 1396"/>
                  <a:gd name="T10" fmla="*/ 2369 w 2400"/>
                  <a:gd name="T11" fmla="*/ 0 h 1396"/>
                  <a:gd name="T12" fmla="*/ 2400 w 2400"/>
                  <a:gd name="T13" fmla="*/ 31 h 1396"/>
                  <a:gd name="T14" fmla="*/ 2400 w 2400"/>
                  <a:gd name="T15" fmla="*/ 1365 h 1396"/>
                  <a:gd name="T16" fmla="*/ 2369 w 2400"/>
                  <a:gd name="T17" fmla="*/ 1396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0" h="1396">
                    <a:moveTo>
                      <a:pt x="2369" y="1396"/>
                    </a:moveTo>
                    <a:lnTo>
                      <a:pt x="31" y="1396"/>
                    </a:lnTo>
                    <a:cubicBezTo>
                      <a:pt x="14" y="1396"/>
                      <a:pt x="0" y="1382"/>
                      <a:pt x="0" y="1365"/>
                    </a:cubicBezTo>
                    <a:lnTo>
                      <a:pt x="0" y="31"/>
                    </a:lnTo>
                    <a:cubicBezTo>
                      <a:pt x="0" y="14"/>
                      <a:pt x="14" y="0"/>
                      <a:pt x="31" y="0"/>
                    </a:cubicBezTo>
                    <a:lnTo>
                      <a:pt x="2369" y="0"/>
                    </a:lnTo>
                    <a:cubicBezTo>
                      <a:pt x="2386" y="0"/>
                      <a:pt x="2400" y="14"/>
                      <a:pt x="2400" y="31"/>
                    </a:cubicBezTo>
                    <a:lnTo>
                      <a:pt x="2400" y="1365"/>
                    </a:lnTo>
                    <a:cubicBezTo>
                      <a:pt x="2400" y="1382"/>
                      <a:pt x="2386" y="1396"/>
                      <a:pt x="2369" y="1396"/>
                    </a:cubicBezTo>
                    <a:close/>
                  </a:path>
                </a:pathLst>
              </a:custGeom>
              <a:solidFill>
                <a:srgbClr val="90CAF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55" name="PA-矩形 37"/>
              <p:cNvSpPr>
                <a:spLocks noChangeArrowheads="1"/>
              </p:cNvSpPr>
              <p:nvPr>
                <p:custDataLst>
                  <p:tags r:id="rId37"/>
                </p:custDataLst>
              </p:nvPr>
            </p:nvSpPr>
            <p:spPr bwMode="auto">
              <a:xfrm>
                <a:off x="3441" y="1727"/>
                <a:ext cx="797" cy="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56" name="PA-任意多边形 38"/>
              <p:cNvSpPr/>
              <p:nvPr>
                <p:custDataLst>
                  <p:tags r:id="rId38"/>
                </p:custDataLst>
              </p:nvPr>
            </p:nvSpPr>
            <p:spPr bwMode="auto">
              <a:xfrm>
                <a:off x="3676" y="1775"/>
                <a:ext cx="317" cy="321"/>
              </a:xfrm>
              <a:custGeom>
                <a:avLst/>
                <a:gdLst>
                  <a:gd name="T0" fmla="*/ 798 w 840"/>
                  <a:gd name="T1" fmla="*/ 308 h 850"/>
                  <a:gd name="T2" fmla="*/ 410 w 840"/>
                  <a:gd name="T3" fmla="*/ 15 h 850"/>
                  <a:gd name="T4" fmla="*/ 639 w 840"/>
                  <a:gd name="T5" fmla="*/ 506 h 850"/>
                  <a:gd name="T6" fmla="*/ 399 w 840"/>
                  <a:gd name="T7" fmla="*/ 261 h 850"/>
                  <a:gd name="T8" fmla="*/ 490 w 840"/>
                  <a:gd name="T9" fmla="*/ 161 h 850"/>
                  <a:gd name="T10" fmla="*/ 427 w 840"/>
                  <a:gd name="T11" fmla="*/ 103 h 850"/>
                  <a:gd name="T12" fmla="*/ 378 w 840"/>
                  <a:gd name="T13" fmla="*/ 147 h 850"/>
                  <a:gd name="T14" fmla="*/ 285 w 840"/>
                  <a:gd name="T15" fmla="*/ 146 h 850"/>
                  <a:gd name="T16" fmla="*/ 96 w 840"/>
                  <a:gd name="T17" fmla="*/ 338 h 850"/>
                  <a:gd name="T18" fmla="*/ 211 w 840"/>
                  <a:gd name="T19" fmla="*/ 442 h 850"/>
                  <a:gd name="T20" fmla="*/ 282 w 840"/>
                  <a:gd name="T21" fmla="*/ 373 h 850"/>
                  <a:gd name="T22" fmla="*/ 527 w 840"/>
                  <a:gd name="T23" fmla="*/ 611 h 850"/>
                  <a:gd name="T24" fmla="*/ 130 w 840"/>
                  <a:gd name="T25" fmla="*/ 523 h 850"/>
                  <a:gd name="T26" fmla="*/ 55 w 840"/>
                  <a:gd name="T27" fmla="*/ 588 h 850"/>
                  <a:gd name="T28" fmla="*/ 112 w 840"/>
                  <a:gd name="T29" fmla="*/ 655 h 850"/>
                  <a:gd name="T30" fmla="*/ 102 w 840"/>
                  <a:gd name="T31" fmla="*/ 668 h 850"/>
                  <a:gd name="T32" fmla="*/ 65 w 840"/>
                  <a:gd name="T33" fmla="*/ 678 h 850"/>
                  <a:gd name="T34" fmla="*/ 78 w 840"/>
                  <a:gd name="T35" fmla="*/ 775 h 850"/>
                  <a:gd name="T36" fmla="*/ 150 w 840"/>
                  <a:gd name="T37" fmla="*/ 714 h 850"/>
                  <a:gd name="T38" fmla="*/ 165 w 840"/>
                  <a:gd name="T39" fmla="*/ 696 h 850"/>
                  <a:gd name="T40" fmla="*/ 620 w 840"/>
                  <a:gd name="T41" fmla="*/ 711 h 850"/>
                  <a:gd name="T42" fmla="*/ 701 w 840"/>
                  <a:gd name="T43" fmla="*/ 789 h 850"/>
                  <a:gd name="T44" fmla="*/ 814 w 840"/>
                  <a:gd name="T45" fmla="*/ 676 h 850"/>
                  <a:gd name="T46" fmla="*/ 740 w 840"/>
                  <a:gd name="T47" fmla="*/ 596 h 850"/>
                  <a:gd name="T48" fmla="*/ 798 w 840"/>
                  <a:gd name="T49" fmla="*/ 30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40" h="850">
                    <a:moveTo>
                      <a:pt x="798" y="308"/>
                    </a:moveTo>
                    <a:cubicBezTo>
                      <a:pt x="705" y="0"/>
                      <a:pt x="410" y="15"/>
                      <a:pt x="410" y="15"/>
                    </a:cubicBezTo>
                    <a:cubicBezTo>
                      <a:pt x="824" y="219"/>
                      <a:pt x="639" y="506"/>
                      <a:pt x="639" y="506"/>
                    </a:cubicBezTo>
                    <a:lnTo>
                      <a:pt x="399" y="261"/>
                    </a:lnTo>
                    <a:lnTo>
                      <a:pt x="490" y="161"/>
                    </a:lnTo>
                    <a:lnTo>
                      <a:pt x="427" y="103"/>
                    </a:lnTo>
                    <a:lnTo>
                      <a:pt x="378" y="147"/>
                    </a:lnTo>
                    <a:lnTo>
                      <a:pt x="285" y="146"/>
                    </a:lnTo>
                    <a:lnTo>
                      <a:pt x="96" y="338"/>
                    </a:lnTo>
                    <a:lnTo>
                      <a:pt x="211" y="442"/>
                    </a:lnTo>
                    <a:lnTo>
                      <a:pt x="282" y="373"/>
                    </a:lnTo>
                    <a:lnTo>
                      <a:pt x="527" y="611"/>
                    </a:lnTo>
                    <a:cubicBezTo>
                      <a:pt x="319" y="747"/>
                      <a:pt x="130" y="523"/>
                      <a:pt x="130" y="523"/>
                    </a:cubicBezTo>
                    <a:lnTo>
                      <a:pt x="55" y="588"/>
                    </a:lnTo>
                    <a:lnTo>
                      <a:pt x="112" y="655"/>
                    </a:lnTo>
                    <a:lnTo>
                      <a:pt x="102" y="668"/>
                    </a:lnTo>
                    <a:cubicBezTo>
                      <a:pt x="75" y="665"/>
                      <a:pt x="65" y="678"/>
                      <a:pt x="65" y="678"/>
                    </a:cubicBezTo>
                    <a:cubicBezTo>
                      <a:pt x="0" y="740"/>
                      <a:pt x="78" y="775"/>
                      <a:pt x="78" y="775"/>
                    </a:cubicBezTo>
                    <a:cubicBezTo>
                      <a:pt x="154" y="792"/>
                      <a:pt x="150" y="714"/>
                      <a:pt x="150" y="714"/>
                    </a:cubicBezTo>
                    <a:lnTo>
                      <a:pt x="165" y="696"/>
                    </a:lnTo>
                    <a:cubicBezTo>
                      <a:pt x="451" y="850"/>
                      <a:pt x="620" y="711"/>
                      <a:pt x="620" y="711"/>
                    </a:cubicBezTo>
                    <a:lnTo>
                      <a:pt x="701" y="789"/>
                    </a:lnTo>
                    <a:lnTo>
                      <a:pt x="814" y="676"/>
                    </a:lnTo>
                    <a:lnTo>
                      <a:pt x="740" y="596"/>
                    </a:lnTo>
                    <a:cubicBezTo>
                      <a:pt x="740" y="596"/>
                      <a:pt x="840" y="449"/>
                      <a:pt x="798" y="308"/>
                    </a:cubicBezTo>
                    <a:close/>
                  </a:path>
                </a:pathLst>
              </a:custGeom>
              <a:solidFill>
                <a:srgbClr val="FD0000"/>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57" name="PA-任意多边形 39"/>
              <p:cNvSpPr>
                <a:spLocks noEditPoints="1"/>
              </p:cNvSpPr>
              <p:nvPr>
                <p:custDataLst>
                  <p:tags r:id="rId39"/>
                </p:custDataLst>
              </p:nvPr>
            </p:nvSpPr>
            <p:spPr bwMode="auto">
              <a:xfrm>
                <a:off x="3410" y="2105"/>
                <a:ext cx="859" cy="238"/>
              </a:xfrm>
              <a:custGeom>
                <a:avLst/>
                <a:gdLst>
                  <a:gd name="T0" fmla="*/ 1960 w 2275"/>
                  <a:gd name="T1" fmla="*/ 0 h 632"/>
                  <a:gd name="T2" fmla="*/ 2275 w 2275"/>
                  <a:gd name="T3" fmla="*/ 315 h 632"/>
                  <a:gd name="T4" fmla="*/ 1960 w 2275"/>
                  <a:gd name="T5" fmla="*/ 630 h 632"/>
                  <a:gd name="T6" fmla="*/ 1645 w 2275"/>
                  <a:gd name="T7" fmla="*/ 315 h 632"/>
                  <a:gd name="T8" fmla="*/ 1960 w 2275"/>
                  <a:gd name="T9" fmla="*/ 0 h 632"/>
                  <a:gd name="T10" fmla="*/ 0 w 2275"/>
                  <a:gd name="T11" fmla="*/ 317 h 632"/>
                  <a:gd name="T12" fmla="*/ 315 w 2275"/>
                  <a:gd name="T13" fmla="*/ 632 h 632"/>
                  <a:gd name="T14" fmla="*/ 630 w 2275"/>
                  <a:gd name="T15" fmla="*/ 317 h 632"/>
                  <a:gd name="T16" fmla="*/ 315 w 2275"/>
                  <a:gd name="T17" fmla="*/ 2 h 632"/>
                  <a:gd name="T18" fmla="*/ 0 w 2275"/>
                  <a:gd name="T19" fmla="*/ 317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5" h="632">
                    <a:moveTo>
                      <a:pt x="1960" y="0"/>
                    </a:moveTo>
                    <a:cubicBezTo>
                      <a:pt x="2134" y="0"/>
                      <a:pt x="2275" y="141"/>
                      <a:pt x="2275" y="315"/>
                    </a:cubicBezTo>
                    <a:cubicBezTo>
                      <a:pt x="2275" y="489"/>
                      <a:pt x="2134" y="630"/>
                      <a:pt x="1960" y="630"/>
                    </a:cubicBezTo>
                    <a:cubicBezTo>
                      <a:pt x="1786" y="630"/>
                      <a:pt x="1645" y="489"/>
                      <a:pt x="1645" y="315"/>
                    </a:cubicBezTo>
                    <a:cubicBezTo>
                      <a:pt x="1645" y="141"/>
                      <a:pt x="1786" y="0"/>
                      <a:pt x="1960" y="0"/>
                    </a:cubicBezTo>
                    <a:close/>
                    <a:moveTo>
                      <a:pt x="0" y="317"/>
                    </a:moveTo>
                    <a:cubicBezTo>
                      <a:pt x="0" y="491"/>
                      <a:pt x="141" y="632"/>
                      <a:pt x="315" y="632"/>
                    </a:cubicBezTo>
                    <a:cubicBezTo>
                      <a:pt x="489" y="632"/>
                      <a:pt x="630" y="491"/>
                      <a:pt x="630" y="317"/>
                    </a:cubicBezTo>
                    <a:cubicBezTo>
                      <a:pt x="630" y="142"/>
                      <a:pt x="489" y="2"/>
                      <a:pt x="315" y="2"/>
                    </a:cubicBezTo>
                    <a:cubicBezTo>
                      <a:pt x="141" y="2"/>
                      <a:pt x="0" y="142"/>
                      <a:pt x="0" y="317"/>
                    </a:cubicBezTo>
                    <a:close/>
                  </a:path>
                </a:pathLst>
              </a:cu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58" name="PA-任意多边形 40"/>
              <p:cNvSpPr>
                <a:spLocks noEditPoints="1"/>
              </p:cNvSpPr>
              <p:nvPr>
                <p:custDataLst>
                  <p:tags r:id="rId40"/>
                </p:custDataLst>
              </p:nvPr>
            </p:nvSpPr>
            <p:spPr bwMode="auto">
              <a:xfrm>
                <a:off x="3351" y="2361"/>
                <a:ext cx="978" cy="218"/>
              </a:xfrm>
              <a:custGeom>
                <a:avLst/>
                <a:gdLst>
                  <a:gd name="T0" fmla="*/ 2591 w 2591"/>
                  <a:gd name="T1" fmla="*/ 578 h 579"/>
                  <a:gd name="T2" fmla="*/ 1648 w 2591"/>
                  <a:gd name="T3" fmla="*/ 578 h 579"/>
                  <a:gd name="T4" fmla="*/ 1648 w 2591"/>
                  <a:gd name="T5" fmla="*/ 373 h 579"/>
                  <a:gd name="T6" fmla="*/ 2119 w 2591"/>
                  <a:gd name="T7" fmla="*/ 0 h 579"/>
                  <a:gd name="T8" fmla="*/ 2591 w 2591"/>
                  <a:gd name="T9" fmla="*/ 373 h 579"/>
                  <a:gd name="T10" fmla="*/ 2591 w 2591"/>
                  <a:gd name="T11" fmla="*/ 578 h 579"/>
                  <a:gd name="T12" fmla="*/ 943 w 2591"/>
                  <a:gd name="T13" fmla="*/ 374 h 579"/>
                  <a:gd name="T14" fmla="*/ 472 w 2591"/>
                  <a:gd name="T15" fmla="*/ 2 h 579"/>
                  <a:gd name="T16" fmla="*/ 0 w 2591"/>
                  <a:gd name="T17" fmla="*/ 374 h 579"/>
                  <a:gd name="T18" fmla="*/ 0 w 2591"/>
                  <a:gd name="T19" fmla="*/ 579 h 579"/>
                  <a:gd name="T20" fmla="*/ 943 w 2591"/>
                  <a:gd name="T21" fmla="*/ 579 h 579"/>
                  <a:gd name="T22" fmla="*/ 943 w 2591"/>
                  <a:gd name="T23" fmla="*/ 374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91" h="579">
                    <a:moveTo>
                      <a:pt x="2591" y="578"/>
                    </a:moveTo>
                    <a:lnTo>
                      <a:pt x="1648" y="578"/>
                    </a:lnTo>
                    <a:lnTo>
                      <a:pt x="1648" y="373"/>
                    </a:lnTo>
                    <a:cubicBezTo>
                      <a:pt x="1648" y="373"/>
                      <a:pt x="1777" y="0"/>
                      <a:pt x="2119" y="0"/>
                    </a:cubicBezTo>
                    <a:cubicBezTo>
                      <a:pt x="2461" y="0"/>
                      <a:pt x="2591" y="373"/>
                      <a:pt x="2591" y="373"/>
                    </a:cubicBezTo>
                    <a:lnTo>
                      <a:pt x="2591" y="578"/>
                    </a:lnTo>
                    <a:close/>
                    <a:moveTo>
                      <a:pt x="943" y="374"/>
                    </a:moveTo>
                    <a:cubicBezTo>
                      <a:pt x="943" y="374"/>
                      <a:pt x="814" y="2"/>
                      <a:pt x="472" y="2"/>
                    </a:cubicBezTo>
                    <a:cubicBezTo>
                      <a:pt x="130" y="2"/>
                      <a:pt x="0" y="374"/>
                      <a:pt x="0" y="374"/>
                    </a:cubicBezTo>
                    <a:lnTo>
                      <a:pt x="0" y="579"/>
                    </a:lnTo>
                    <a:lnTo>
                      <a:pt x="943" y="579"/>
                    </a:lnTo>
                    <a:lnTo>
                      <a:pt x="943" y="374"/>
                    </a:lnTo>
                    <a:close/>
                  </a:path>
                </a:pathLst>
              </a:custGeom>
              <a:solidFill>
                <a:srgbClr val="455A6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59" name="PA-椭圆 41"/>
              <p:cNvSpPr>
                <a:spLocks noChangeArrowheads="1"/>
              </p:cNvSpPr>
              <p:nvPr>
                <p:custDataLst>
                  <p:tags r:id="rId41"/>
                </p:custDataLst>
              </p:nvPr>
            </p:nvSpPr>
            <p:spPr bwMode="auto">
              <a:xfrm>
                <a:off x="3689" y="2047"/>
                <a:ext cx="302" cy="302"/>
              </a:xfrm>
              <a:prstGeom prst="ellipse">
                <a:avLst/>
              </a:pr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sp>
            <p:nvSpPr>
              <p:cNvPr id="60" name="PA-任意多边形 42"/>
              <p:cNvSpPr/>
              <p:nvPr>
                <p:custDataLst>
                  <p:tags r:id="rId42"/>
                </p:custDataLst>
              </p:nvPr>
            </p:nvSpPr>
            <p:spPr bwMode="auto">
              <a:xfrm>
                <a:off x="3613" y="2373"/>
                <a:ext cx="452" cy="276"/>
              </a:xfrm>
              <a:custGeom>
                <a:avLst/>
                <a:gdLst>
                  <a:gd name="T0" fmla="*/ 1197 w 1198"/>
                  <a:gd name="T1" fmla="*/ 473 h 733"/>
                  <a:gd name="T2" fmla="*/ 599 w 1198"/>
                  <a:gd name="T3" fmla="*/ 0 h 733"/>
                  <a:gd name="T4" fmla="*/ 0 w 1198"/>
                  <a:gd name="T5" fmla="*/ 473 h 733"/>
                  <a:gd name="T6" fmla="*/ 0 w 1198"/>
                  <a:gd name="T7" fmla="*/ 733 h 733"/>
                  <a:gd name="T8" fmla="*/ 1198 w 1198"/>
                  <a:gd name="T9" fmla="*/ 733 h 733"/>
                  <a:gd name="T10" fmla="*/ 1198 w 1198"/>
                  <a:gd name="T11" fmla="*/ 473 h 733"/>
                  <a:gd name="T12" fmla="*/ 1197 w 1198"/>
                  <a:gd name="T13" fmla="*/ 473 h 733"/>
                </a:gdLst>
                <a:ahLst/>
                <a:cxnLst>
                  <a:cxn ang="0">
                    <a:pos x="T0" y="T1"/>
                  </a:cxn>
                  <a:cxn ang="0">
                    <a:pos x="T2" y="T3"/>
                  </a:cxn>
                  <a:cxn ang="0">
                    <a:pos x="T4" y="T5"/>
                  </a:cxn>
                  <a:cxn ang="0">
                    <a:pos x="T6" y="T7"/>
                  </a:cxn>
                  <a:cxn ang="0">
                    <a:pos x="T8" y="T9"/>
                  </a:cxn>
                  <a:cxn ang="0">
                    <a:pos x="T10" y="T11"/>
                  </a:cxn>
                  <a:cxn ang="0">
                    <a:pos x="T12" y="T13"/>
                  </a:cxn>
                </a:cxnLst>
                <a:rect l="0" t="0" r="r" b="b"/>
                <a:pathLst>
                  <a:path w="1198" h="733">
                    <a:moveTo>
                      <a:pt x="1197" y="473"/>
                    </a:moveTo>
                    <a:cubicBezTo>
                      <a:pt x="1197" y="473"/>
                      <a:pt x="1033" y="0"/>
                      <a:pt x="599" y="0"/>
                    </a:cubicBezTo>
                    <a:cubicBezTo>
                      <a:pt x="165" y="0"/>
                      <a:pt x="0" y="473"/>
                      <a:pt x="0" y="473"/>
                    </a:cubicBezTo>
                    <a:lnTo>
                      <a:pt x="0" y="733"/>
                    </a:lnTo>
                    <a:lnTo>
                      <a:pt x="1198" y="733"/>
                    </a:lnTo>
                    <a:lnTo>
                      <a:pt x="1198" y="473"/>
                    </a:lnTo>
                    <a:lnTo>
                      <a:pt x="1197" y="473"/>
                    </a:lnTo>
                    <a:close/>
                  </a:path>
                </a:pathLst>
              </a:custGeom>
              <a:solidFill>
                <a:srgbClr val="607D8B"/>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chemeClr val="tx1">
                      <a:lumMod val="75000"/>
                      <a:lumOff val="25000"/>
                    </a:schemeClr>
                  </a:solidFill>
                  <a:effectLst/>
                  <a:uLnTx/>
                  <a:uFillTx/>
                  <a:cs typeface="+mn-ea"/>
                  <a:sym typeface="+mn-lt"/>
                </a:endParaRPr>
              </a:p>
            </p:txBody>
          </p:sp>
        </p:grpSp>
      </p:grpSp>
      <p:grpSp>
        <p:nvGrpSpPr>
          <p:cNvPr id="61" name="组合 60"/>
          <p:cNvGrpSpPr/>
          <p:nvPr/>
        </p:nvGrpSpPr>
        <p:grpSpPr>
          <a:xfrm>
            <a:off x="4422659" y="4683194"/>
            <a:ext cx="1185148" cy="722457"/>
            <a:chOff x="8501797" y="4578707"/>
            <a:chExt cx="1438513" cy="930308"/>
          </a:xfrm>
        </p:grpSpPr>
        <p:sp>
          <p:nvSpPr>
            <p:cNvPr id="62" name="矩形 8"/>
            <p:cNvSpPr>
              <a:spLocks noChangeArrowheads="1"/>
            </p:cNvSpPr>
            <p:nvPr/>
          </p:nvSpPr>
          <p:spPr bwMode="auto">
            <a:xfrm>
              <a:off x="8501797" y="5112690"/>
              <a:ext cx="1438513" cy="39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panose="020B0604020202020204" pitchFamily="34" charset="0"/>
                <a:buNone/>
              </a:pPr>
              <a:r>
                <a:rPr lang="zh-CN" altLang="en-US" sz="1400" dirty="0">
                  <a:solidFill>
                    <a:schemeClr val="tx1">
                      <a:lumMod val="75000"/>
                      <a:lumOff val="25000"/>
                    </a:schemeClr>
                  </a:solidFill>
                  <a:cs typeface="+mn-ea"/>
                  <a:sym typeface="+mn-lt"/>
                </a:rPr>
                <a:t>大数据分析</a:t>
              </a:r>
            </a:p>
          </p:txBody>
        </p:sp>
        <p:pic>
          <p:nvPicPr>
            <p:cNvPr id="63" name="图片 62"/>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8858558" y="4578707"/>
              <a:ext cx="576000" cy="460799"/>
            </a:xfrm>
            <a:prstGeom prst="rect">
              <a:avLst/>
            </a:prstGeom>
          </p:spPr>
        </p:pic>
      </p:grpSp>
      <p:grpSp>
        <p:nvGrpSpPr>
          <p:cNvPr id="64" name="组合 63"/>
          <p:cNvGrpSpPr/>
          <p:nvPr/>
        </p:nvGrpSpPr>
        <p:grpSpPr>
          <a:xfrm>
            <a:off x="5889051" y="4683188"/>
            <a:ext cx="1133940" cy="738517"/>
            <a:chOff x="7145012" y="4521106"/>
            <a:chExt cx="1346043" cy="1014287"/>
          </a:xfrm>
        </p:grpSpPr>
        <p:sp>
          <p:nvSpPr>
            <p:cNvPr id="65" name="矩形 10"/>
            <p:cNvSpPr>
              <a:spLocks noChangeArrowheads="1"/>
            </p:cNvSpPr>
            <p:nvPr/>
          </p:nvSpPr>
          <p:spPr bwMode="auto">
            <a:xfrm>
              <a:off x="7145012" y="5112689"/>
              <a:ext cx="1346043" cy="42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 typeface="Arial" panose="020B0604020202020204" pitchFamily="34" charset="0"/>
                <a:buNone/>
              </a:pPr>
              <a:r>
                <a:rPr lang="zh-CN" altLang="en-US" sz="1400" dirty="0">
                  <a:solidFill>
                    <a:schemeClr val="tx1">
                      <a:lumMod val="75000"/>
                      <a:lumOff val="25000"/>
                    </a:schemeClr>
                  </a:solidFill>
                  <a:cs typeface="+mn-ea"/>
                  <a:sym typeface="+mn-lt"/>
                </a:rPr>
                <a:t>志愿者管理</a:t>
              </a:r>
            </a:p>
          </p:txBody>
        </p:sp>
        <p:pic>
          <p:nvPicPr>
            <p:cNvPr id="66" name="图片 65"/>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462307" y="4521106"/>
              <a:ext cx="576000" cy="576000"/>
            </a:xfrm>
            <a:prstGeom prst="rect">
              <a:avLst/>
            </a:prstGeom>
          </p:spPr>
        </p:pic>
      </p:grpSp>
      <p:grpSp>
        <p:nvGrpSpPr>
          <p:cNvPr id="67" name="组合 66"/>
          <p:cNvGrpSpPr/>
          <p:nvPr/>
        </p:nvGrpSpPr>
        <p:grpSpPr>
          <a:xfrm>
            <a:off x="2858365" y="3691534"/>
            <a:ext cx="1249680" cy="810270"/>
            <a:chOff x="2500921" y="3634895"/>
            <a:chExt cx="1345259" cy="872241"/>
          </a:xfrm>
        </p:grpSpPr>
        <p:sp>
          <p:nvSpPr>
            <p:cNvPr id="68" name="矩形 10"/>
            <p:cNvSpPr>
              <a:spLocks noChangeArrowheads="1"/>
            </p:cNvSpPr>
            <p:nvPr/>
          </p:nvSpPr>
          <p:spPr bwMode="auto">
            <a:xfrm>
              <a:off x="2500921" y="4176974"/>
              <a:ext cx="1345259" cy="33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统一手机服务</a:t>
              </a:r>
            </a:p>
          </p:txBody>
        </p:sp>
        <p:grpSp>
          <p:nvGrpSpPr>
            <p:cNvPr id="69" name="PA-微信 (2)-43952"/>
            <p:cNvGrpSpPr>
              <a:grpSpLocks noChangeAspect="1"/>
            </p:cNvGrpSpPr>
            <p:nvPr>
              <p:custDataLst>
                <p:tags r:id="rId29"/>
              </p:custDataLst>
            </p:nvPr>
          </p:nvGrpSpPr>
          <p:grpSpPr bwMode="auto">
            <a:xfrm>
              <a:off x="2867208" y="3634895"/>
              <a:ext cx="683199" cy="561041"/>
              <a:chOff x="3236" y="1664"/>
              <a:chExt cx="1208" cy="992"/>
            </a:xfrm>
            <a:solidFill>
              <a:srgbClr val="50B674"/>
            </a:solidFill>
          </p:grpSpPr>
          <p:sp>
            <p:nvSpPr>
              <p:cNvPr id="70" name="PA-任意多边形 165"/>
              <p:cNvSpPr/>
              <p:nvPr>
                <p:custDataLst>
                  <p:tags r:id="rId30"/>
                </p:custDataLst>
              </p:nvPr>
            </p:nvSpPr>
            <p:spPr bwMode="auto">
              <a:xfrm>
                <a:off x="3760" y="1859"/>
                <a:ext cx="119" cy="108"/>
              </a:xfrm>
              <a:custGeom>
                <a:avLst/>
                <a:gdLst>
                  <a:gd name="T0" fmla="*/ 171 w 314"/>
                  <a:gd name="T1" fmla="*/ 286 h 286"/>
                  <a:gd name="T2" fmla="*/ 314 w 314"/>
                  <a:gd name="T3" fmla="*/ 143 h 286"/>
                  <a:gd name="T4" fmla="*/ 171 w 314"/>
                  <a:gd name="T5" fmla="*/ 0 h 286"/>
                  <a:gd name="T6" fmla="*/ 0 w 314"/>
                  <a:gd name="T7" fmla="*/ 143 h 286"/>
                  <a:gd name="T8" fmla="*/ 171 w 314"/>
                  <a:gd name="T9" fmla="*/ 286 h 286"/>
                </a:gdLst>
                <a:ahLst/>
                <a:cxnLst>
                  <a:cxn ang="0">
                    <a:pos x="T0" y="T1"/>
                  </a:cxn>
                  <a:cxn ang="0">
                    <a:pos x="T2" y="T3"/>
                  </a:cxn>
                  <a:cxn ang="0">
                    <a:pos x="T4" y="T5"/>
                  </a:cxn>
                  <a:cxn ang="0">
                    <a:pos x="T6" y="T7"/>
                  </a:cxn>
                  <a:cxn ang="0">
                    <a:pos x="T8" y="T9"/>
                  </a:cxn>
                </a:cxnLst>
                <a:rect l="0" t="0" r="r" b="b"/>
                <a:pathLst>
                  <a:path w="314" h="286">
                    <a:moveTo>
                      <a:pt x="171" y="286"/>
                    </a:moveTo>
                    <a:cubicBezTo>
                      <a:pt x="258" y="286"/>
                      <a:pt x="314" y="228"/>
                      <a:pt x="314" y="143"/>
                    </a:cubicBezTo>
                    <a:cubicBezTo>
                      <a:pt x="314" y="58"/>
                      <a:pt x="256" y="0"/>
                      <a:pt x="171" y="0"/>
                    </a:cubicBezTo>
                    <a:cubicBezTo>
                      <a:pt x="88" y="0"/>
                      <a:pt x="0" y="54"/>
                      <a:pt x="0" y="143"/>
                    </a:cubicBezTo>
                    <a:cubicBezTo>
                      <a:pt x="0" y="229"/>
                      <a:pt x="88" y="286"/>
                      <a:pt x="171" y="286"/>
                    </a:cubicBezTo>
                  </a:path>
                </a:pathLst>
              </a:custGeom>
              <a:grp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71" name="PA-任意多边形 166"/>
              <p:cNvSpPr/>
              <p:nvPr>
                <p:custDataLst>
                  <p:tags r:id="rId31"/>
                </p:custDataLst>
              </p:nvPr>
            </p:nvSpPr>
            <p:spPr bwMode="auto">
              <a:xfrm>
                <a:off x="3471" y="1858"/>
                <a:ext cx="119" cy="109"/>
              </a:xfrm>
              <a:custGeom>
                <a:avLst/>
                <a:gdLst>
                  <a:gd name="T0" fmla="*/ 314 w 314"/>
                  <a:gd name="T1" fmla="*/ 143 h 288"/>
                  <a:gd name="T2" fmla="*/ 171 w 314"/>
                  <a:gd name="T3" fmla="*/ 0 h 288"/>
                  <a:gd name="T4" fmla="*/ 0 w 314"/>
                  <a:gd name="T5" fmla="*/ 143 h 288"/>
                  <a:gd name="T6" fmla="*/ 171 w 314"/>
                  <a:gd name="T7" fmla="*/ 286 h 288"/>
                  <a:gd name="T8" fmla="*/ 314 w 314"/>
                  <a:gd name="T9" fmla="*/ 143 h 288"/>
                </a:gdLst>
                <a:ahLst/>
                <a:cxnLst>
                  <a:cxn ang="0">
                    <a:pos x="T0" y="T1"/>
                  </a:cxn>
                  <a:cxn ang="0">
                    <a:pos x="T2" y="T3"/>
                  </a:cxn>
                  <a:cxn ang="0">
                    <a:pos x="T4" y="T5"/>
                  </a:cxn>
                  <a:cxn ang="0">
                    <a:pos x="T6" y="T7"/>
                  </a:cxn>
                  <a:cxn ang="0">
                    <a:pos x="T8" y="T9"/>
                  </a:cxn>
                </a:cxnLst>
                <a:rect l="0" t="0" r="r" b="b"/>
                <a:pathLst>
                  <a:path w="314" h="288">
                    <a:moveTo>
                      <a:pt x="314" y="143"/>
                    </a:moveTo>
                    <a:cubicBezTo>
                      <a:pt x="314" y="58"/>
                      <a:pt x="256" y="0"/>
                      <a:pt x="171" y="0"/>
                    </a:cubicBezTo>
                    <a:cubicBezTo>
                      <a:pt x="89" y="0"/>
                      <a:pt x="0" y="55"/>
                      <a:pt x="0" y="143"/>
                    </a:cubicBezTo>
                    <a:cubicBezTo>
                      <a:pt x="0" y="231"/>
                      <a:pt x="89" y="286"/>
                      <a:pt x="171" y="286"/>
                    </a:cubicBezTo>
                    <a:cubicBezTo>
                      <a:pt x="258" y="288"/>
                      <a:pt x="314" y="230"/>
                      <a:pt x="314" y="143"/>
                    </a:cubicBezTo>
                  </a:path>
                </a:pathLst>
              </a:custGeom>
              <a:grp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72" name="PA-任意多边形 167"/>
              <p:cNvSpPr>
                <a:spLocks noEditPoints="1"/>
              </p:cNvSpPr>
              <p:nvPr>
                <p:custDataLst>
                  <p:tags r:id="rId32"/>
                </p:custDataLst>
              </p:nvPr>
            </p:nvSpPr>
            <p:spPr bwMode="auto">
              <a:xfrm>
                <a:off x="3236" y="1664"/>
                <a:ext cx="1208" cy="992"/>
              </a:xfrm>
              <a:custGeom>
                <a:avLst/>
                <a:gdLst>
                  <a:gd name="T0" fmla="*/ 3200 w 3200"/>
                  <a:gd name="T1" fmla="*/ 1669 h 2627"/>
                  <a:gd name="T2" fmla="*/ 2937 w 3200"/>
                  <a:gd name="T3" fmla="*/ 1097 h 2627"/>
                  <a:gd name="T4" fmla="*/ 2309 w 3200"/>
                  <a:gd name="T5" fmla="*/ 824 h 2627"/>
                  <a:gd name="T6" fmla="*/ 2309 w 3200"/>
                  <a:gd name="T7" fmla="*/ 813 h 2627"/>
                  <a:gd name="T8" fmla="*/ 1152 w 3200"/>
                  <a:gd name="T9" fmla="*/ 0 h 2627"/>
                  <a:gd name="T10" fmla="*/ 0 w 3200"/>
                  <a:gd name="T11" fmla="*/ 986 h 2627"/>
                  <a:gd name="T12" fmla="*/ 428 w 3200"/>
                  <a:gd name="T13" fmla="*/ 1744 h 2627"/>
                  <a:gd name="T14" fmla="*/ 332 w 3200"/>
                  <a:gd name="T15" fmla="*/ 2034 h 2627"/>
                  <a:gd name="T16" fmla="*/ 348 w 3200"/>
                  <a:gd name="T17" fmla="*/ 2094 h 2627"/>
                  <a:gd name="T18" fmla="*/ 411 w 3200"/>
                  <a:gd name="T19" fmla="*/ 2102 h 2627"/>
                  <a:gd name="T20" fmla="*/ 776 w 3200"/>
                  <a:gd name="T21" fmla="*/ 1919 h 2627"/>
                  <a:gd name="T22" fmla="*/ 819 w 3200"/>
                  <a:gd name="T23" fmla="*/ 1929 h 2627"/>
                  <a:gd name="T24" fmla="*/ 821 w 3200"/>
                  <a:gd name="T25" fmla="*/ 1929 h 2627"/>
                  <a:gd name="T26" fmla="*/ 1152 w 3200"/>
                  <a:gd name="T27" fmla="*/ 1972 h 2627"/>
                  <a:gd name="T28" fmla="*/ 1289 w 3200"/>
                  <a:gd name="T29" fmla="*/ 1951 h 2627"/>
                  <a:gd name="T30" fmla="*/ 2218 w 3200"/>
                  <a:gd name="T31" fmla="*/ 2518 h 2627"/>
                  <a:gd name="T32" fmla="*/ 2538 w 3200"/>
                  <a:gd name="T33" fmla="*/ 2467 h 2627"/>
                  <a:gd name="T34" fmla="*/ 2819 w 3200"/>
                  <a:gd name="T35" fmla="*/ 2619 h 2627"/>
                  <a:gd name="T36" fmla="*/ 2845 w 3200"/>
                  <a:gd name="T37" fmla="*/ 2627 h 2627"/>
                  <a:gd name="T38" fmla="*/ 2881 w 3200"/>
                  <a:gd name="T39" fmla="*/ 2613 h 2627"/>
                  <a:gd name="T40" fmla="*/ 2899 w 3200"/>
                  <a:gd name="T41" fmla="*/ 2553 h 2627"/>
                  <a:gd name="T42" fmla="*/ 2828 w 3200"/>
                  <a:gd name="T43" fmla="*/ 2318 h 2627"/>
                  <a:gd name="T44" fmla="*/ 3200 w 3200"/>
                  <a:gd name="T45" fmla="*/ 1669 h 2627"/>
                  <a:gd name="T46" fmla="*/ 2702 w 3200"/>
                  <a:gd name="T47" fmla="*/ 2226 h 2627"/>
                  <a:gd name="T48" fmla="*/ 2683 w 3200"/>
                  <a:gd name="T49" fmla="*/ 2284 h 2627"/>
                  <a:gd name="T50" fmla="*/ 2723 w 3200"/>
                  <a:gd name="T51" fmla="*/ 2418 h 2627"/>
                  <a:gd name="T52" fmla="*/ 2553 w 3200"/>
                  <a:gd name="T53" fmla="*/ 2326 h 2627"/>
                  <a:gd name="T54" fmla="*/ 2527 w 3200"/>
                  <a:gd name="T55" fmla="*/ 2318 h 2627"/>
                  <a:gd name="T56" fmla="*/ 2514 w 3200"/>
                  <a:gd name="T57" fmla="*/ 2320 h 2627"/>
                  <a:gd name="T58" fmla="*/ 2215 w 3200"/>
                  <a:gd name="T59" fmla="*/ 2371 h 2627"/>
                  <a:gd name="T60" fmla="*/ 1385 w 3200"/>
                  <a:gd name="T61" fmla="*/ 1671 h 2627"/>
                  <a:gd name="T62" fmla="*/ 2215 w 3200"/>
                  <a:gd name="T63" fmla="*/ 971 h 2627"/>
                  <a:gd name="T64" fmla="*/ 3042 w 3200"/>
                  <a:gd name="T65" fmla="*/ 1671 h 2627"/>
                  <a:gd name="T66" fmla="*/ 2702 w 3200"/>
                  <a:gd name="T67" fmla="*/ 2226 h 2627"/>
                  <a:gd name="T68" fmla="*/ 569 w 3200"/>
                  <a:gd name="T69" fmla="*/ 1716 h 2627"/>
                  <a:gd name="T70" fmla="*/ 548 w 3200"/>
                  <a:gd name="T71" fmla="*/ 1654 h 2627"/>
                  <a:gd name="T72" fmla="*/ 151 w 3200"/>
                  <a:gd name="T73" fmla="*/ 988 h 2627"/>
                  <a:gd name="T74" fmla="*/ 1150 w 3200"/>
                  <a:gd name="T75" fmla="*/ 145 h 2627"/>
                  <a:gd name="T76" fmla="*/ 2156 w 3200"/>
                  <a:gd name="T77" fmla="*/ 828 h 2627"/>
                  <a:gd name="T78" fmla="*/ 1227 w 3200"/>
                  <a:gd name="T79" fmla="*/ 1647 h 2627"/>
                  <a:gd name="T80" fmla="*/ 1251 w 3200"/>
                  <a:gd name="T81" fmla="*/ 1825 h 2627"/>
                  <a:gd name="T82" fmla="*/ 1244 w 3200"/>
                  <a:gd name="T83" fmla="*/ 1825 h 2627"/>
                  <a:gd name="T84" fmla="*/ 1150 w 3200"/>
                  <a:gd name="T85" fmla="*/ 1829 h 2627"/>
                  <a:gd name="T86" fmla="*/ 851 w 3200"/>
                  <a:gd name="T87" fmla="*/ 1789 h 2627"/>
                  <a:gd name="T88" fmla="*/ 791 w 3200"/>
                  <a:gd name="T89" fmla="*/ 1778 h 2627"/>
                  <a:gd name="T90" fmla="*/ 755 w 3200"/>
                  <a:gd name="T91" fmla="*/ 1782 h 2627"/>
                  <a:gd name="T92" fmla="*/ 505 w 3200"/>
                  <a:gd name="T93" fmla="*/ 1908 h 2627"/>
                  <a:gd name="T94" fmla="*/ 569 w 3200"/>
                  <a:gd name="T95" fmla="*/ 1716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0" h="2627">
                    <a:moveTo>
                      <a:pt x="3200" y="1669"/>
                    </a:moveTo>
                    <a:cubicBezTo>
                      <a:pt x="3200" y="1458"/>
                      <a:pt x="3106" y="1255"/>
                      <a:pt x="2937" y="1097"/>
                    </a:cubicBezTo>
                    <a:cubicBezTo>
                      <a:pt x="2770" y="941"/>
                      <a:pt x="2546" y="845"/>
                      <a:pt x="2309" y="824"/>
                    </a:cubicBezTo>
                    <a:cubicBezTo>
                      <a:pt x="2309" y="821"/>
                      <a:pt x="2309" y="817"/>
                      <a:pt x="2309" y="813"/>
                    </a:cubicBezTo>
                    <a:cubicBezTo>
                      <a:pt x="2209" y="350"/>
                      <a:pt x="1712" y="0"/>
                      <a:pt x="1152" y="0"/>
                    </a:cubicBezTo>
                    <a:cubicBezTo>
                      <a:pt x="516" y="0"/>
                      <a:pt x="0" y="443"/>
                      <a:pt x="0" y="986"/>
                    </a:cubicBezTo>
                    <a:cubicBezTo>
                      <a:pt x="0" y="1276"/>
                      <a:pt x="147" y="1539"/>
                      <a:pt x="428" y="1744"/>
                    </a:cubicBezTo>
                    <a:lnTo>
                      <a:pt x="332" y="2034"/>
                    </a:lnTo>
                    <a:cubicBezTo>
                      <a:pt x="324" y="2057"/>
                      <a:pt x="332" y="2079"/>
                      <a:pt x="348" y="2094"/>
                    </a:cubicBezTo>
                    <a:cubicBezTo>
                      <a:pt x="365" y="2109"/>
                      <a:pt x="392" y="2111"/>
                      <a:pt x="411" y="2102"/>
                    </a:cubicBezTo>
                    <a:lnTo>
                      <a:pt x="776" y="1919"/>
                    </a:lnTo>
                    <a:lnTo>
                      <a:pt x="819" y="1929"/>
                    </a:lnTo>
                    <a:lnTo>
                      <a:pt x="821" y="1929"/>
                    </a:lnTo>
                    <a:cubicBezTo>
                      <a:pt x="934" y="1951"/>
                      <a:pt x="1031" y="1972"/>
                      <a:pt x="1152" y="1972"/>
                    </a:cubicBezTo>
                    <a:cubicBezTo>
                      <a:pt x="1174" y="1972"/>
                      <a:pt x="1261" y="1964"/>
                      <a:pt x="1289" y="1951"/>
                    </a:cubicBezTo>
                    <a:cubicBezTo>
                      <a:pt x="1428" y="2290"/>
                      <a:pt x="1801" y="2518"/>
                      <a:pt x="2218" y="2518"/>
                    </a:cubicBezTo>
                    <a:cubicBezTo>
                      <a:pt x="2324" y="2518"/>
                      <a:pt x="2431" y="2493"/>
                      <a:pt x="2538" y="2467"/>
                    </a:cubicBezTo>
                    <a:lnTo>
                      <a:pt x="2819" y="2619"/>
                    </a:lnTo>
                    <a:cubicBezTo>
                      <a:pt x="2826" y="2623"/>
                      <a:pt x="2836" y="2627"/>
                      <a:pt x="2845" y="2627"/>
                    </a:cubicBezTo>
                    <a:cubicBezTo>
                      <a:pt x="2858" y="2627"/>
                      <a:pt x="2871" y="2623"/>
                      <a:pt x="2881" y="2613"/>
                    </a:cubicBezTo>
                    <a:cubicBezTo>
                      <a:pt x="2899" y="2598"/>
                      <a:pt x="2905" y="2576"/>
                      <a:pt x="2899" y="2553"/>
                    </a:cubicBezTo>
                    <a:lnTo>
                      <a:pt x="2828" y="2318"/>
                    </a:lnTo>
                    <a:cubicBezTo>
                      <a:pt x="3067" y="2128"/>
                      <a:pt x="3200" y="1897"/>
                      <a:pt x="3200" y="1669"/>
                    </a:cubicBezTo>
                    <a:close/>
                    <a:moveTo>
                      <a:pt x="2702" y="2226"/>
                    </a:moveTo>
                    <a:cubicBezTo>
                      <a:pt x="2683" y="2239"/>
                      <a:pt x="2676" y="2264"/>
                      <a:pt x="2683" y="2284"/>
                    </a:cubicBezTo>
                    <a:lnTo>
                      <a:pt x="2723" y="2418"/>
                    </a:lnTo>
                    <a:lnTo>
                      <a:pt x="2553" y="2326"/>
                    </a:lnTo>
                    <a:cubicBezTo>
                      <a:pt x="2546" y="2322"/>
                      <a:pt x="2536" y="2318"/>
                      <a:pt x="2527" y="2318"/>
                    </a:cubicBezTo>
                    <a:cubicBezTo>
                      <a:pt x="2523" y="2318"/>
                      <a:pt x="2518" y="2318"/>
                      <a:pt x="2514" y="2320"/>
                    </a:cubicBezTo>
                    <a:cubicBezTo>
                      <a:pt x="2416" y="2344"/>
                      <a:pt x="2314" y="2371"/>
                      <a:pt x="2215" y="2371"/>
                    </a:cubicBezTo>
                    <a:cubicBezTo>
                      <a:pt x="1758" y="2371"/>
                      <a:pt x="1385" y="2057"/>
                      <a:pt x="1385" y="1671"/>
                    </a:cubicBezTo>
                    <a:cubicBezTo>
                      <a:pt x="1385" y="1285"/>
                      <a:pt x="1758" y="971"/>
                      <a:pt x="2215" y="971"/>
                    </a:cubicBezTo>
                    <a:cubicBezTo>
                      <a:pt x="2664" y="971"/>
                      <a:pt x="3042" y="1291"/>
                      <a:pt x="3042" y="1671"/>
                    </a:cubicBezTo>
                    <a:cubicBezTo>
                      <a:pt x="3044" y="1863"/>
                      <a:pt x="2924" y="2060"/>
                      <a:pt x="2702" y="2226"/>
                    </a:cubicBezTo>
                    <a:close/>
                    <a:moveTo>
                      <a:pt x="569" y="1716"/>
                    </a:moveTo>
                    <a:cubicBezTo>
                      <a:pt x="576" y="1694"/>
                      <a:pt x="569" y="1669"/>
                      <a:pt x="548" y="1654"/>
                    </a:cubicBezTo>
                    <a:cubicBezTo>
                      <a:pt x="285" y="1470"/>
                      <a:pt x="151" y="1246"/>
                      <a:pt x="151" y="988"/>
                    </a:cubicBezTo>
                    <a:cubicBezTo>
                      <a:pt x="151" y="523"/>
                      <a:pt x="599" y="145"/>
                      <a:pt x="1150" y="145"/>
                    </a:cubicBezTo>
                    <a:cubicBezTo>
                      <a:pt x="1632" y="145"/>
                      <a:pt x="2062" y="439"/>
                      <a:pt x="2156" y="828"/>
                    </a:cubicBezTo>
                    <a:cubicBezTo>
                      <a:pt x="1643" y="839"/>
                      <a:pt x="1227" y="1204"/>
                      <a:pt x="1227" y="1647"/>
                    </a:cubicBezTo>
                    <a:cubicBezTo>
                      <a:pt x="1227" y="1705"/>
                      <a:pt x="1235" y="1765"/>
                      <a:pt x="1251" y="1825"/>
                    </a:cubicBezTo>
                    <a:cubicBezTo>
                      <a:pt x="1250" y="1825"/>
                      <a:pt x="1246" y="1825"/>
                      <a:pt x="1244" y="1825"/>
                    </a:cubicBezTo>
                    <a:cubicBezTo>
                      <a:pt x="1214" y="1827"/>
                      <a:pt x="1182" y="1829"/>
                      <a:pt x="1150" y="1829"/>
                    </a:cubicBezTo>
                    <a:cubicBezTo>
                      <a:pt x="1043" y="1829"/>
                      <a:pt x="950" y="1810"/>
                      <a:pt x="851" y="1789"/>
                    </a:cubicBezTo>
                    <a:lnTo>
                      <a:pt x="791" y="1778"/>
                    </a:lnTo>
                    <a:cubicBezTo>
                      <a:pt x="779" y="1776"/>
                      <a:pt x="766" y="1778"/>
                      <a:pt x="755" y="1782"/>
                    </a:cubicBezTo>
                    <a:lnTo>
                      <a:pt x="505" y="1908"/>
                    </a:lnTo>
                    <a:lnTo>
                      <a:pt x="569" y="1716"/>
                    </a:lnTo>
                    <a:close/>
                  </a:path>
                </a:pathLst>
              </a:custGeom>
              <a:grp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73" name="PA-任意多边形 168"/>
              <p:cNvSpPr/>
              <p:nvPr>
                <p:custDataLst>
                  <p:tags r:id="rId33"/>
                </p:custDataLst>
              </p:nvPr>
            </p:nvSpPr>
            <p:spPr bwMode="auto">
              <a:xfrm>
                <a:off x="3915" y="2158"/>
                <a:ext cx="98" cy="88"/>
              </a:xfrm>
              <a:custGeom>
                <a:avLst/>
                <a:gdLst>
                  <a:gd name="T0" fmla="*/ 117 w 260"/>
                  <a:gd name="T1" fmla="*/ 0 h 233"/>
                  <a:gd name="T2" fmla="*/ 0 w 260"/>
                  <a:gd name="T3" fmla="*/ 117 h 233"/>
                  <a:gd name="T4" fmla="*/ 117 w 260"/>
                  <a:gd name="T5" fmla="*/ 233 h 233"/>
                  <a:gd name="T6" fmla="*/ 260 w 260"/>
                  <a:gd name="T7" fmla="*/ 117 h 233"/>
                  <a:gd name="T8" fmla="*/ 117 w 260"/>
                  <a:gd name="T9" fmla="*/ 0 h 233"/>
                </a:gdLst>
                <a:ahLst/>
                <a:cxnLst>
                  <a:cxn ang="0">
                    <a:pos x="T0" y="T1"/>
                  </a:cxn>
                  <a:cxn ang="0">
                    <a:pos x="T2" y="T3"/>
                  </a:cxn>
                  <a:cxn ang="0">
                    <a:pos x="T4" y="T5"/>
                  </a:cxn>
                  <a:cxn ang="0">
                    <a:pos x="T6" y="T7"/>
                  </a:cxn>
                  <a:cxn ang="0">
                    <a:pos x="T8" y="T9"/>
                  </a:cxn>
                </a:cxnLst>
                <a:rect l="0" t="0" r="r" b="b"/>
                <a:pathLst>
                  <a:path w="260" h="233">
                    <a:moveTo>
                      <a:pt x="117" y="0"/>
                    </a:moveTo>
                    <a:cubicBezTo>
                      <a:pt x="58" y="0"/>
                      <a:pt x="0" y="58"/>
                      <a:pt x="0" y="117"/>
                    </a:cubicBezTo>
                    <a:cubicBezTo>
                      <a:pt x="0" y="175"/>
                      <a:pt x="58" y="233"/>
                      <a:pt x="117" y="233"/>
                    </a:cubicBezTo>
                    <a:cubicBezTo>
                      <a:pt x="205" y="233"/>
                      <a:pt x="260" y="173"/>
                      <a:pt x="260" y="117"/>
                    </a:cubicBezTo>
                    <a:cubicBezTo>
                      <a:pt x="260" y="60"/>
                      <a:pt x="205" y="0"/>
                      <a:pt x="117" y="0"/>
                    </a:cubicBezTo>
                  </a:path>
                </a:pathLst>
              </a:custGeom>
              <a:grp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sp>
            <p:nvSpPr>
              <p:cNvPr id="74" name="PA-任意多边形 169"/>
              <p:cNvSpPr/>
              <p:nvPr>
                <p:custDataLst>
                  <p:tags r:id="rId34"/>
                </p:custDataLst>
              </p:nvPr>
            </p:nvSpPr>
            <p:spPr bwMode="auto">
              <a:xfrm>
                <a:off x="4142" y="2158"/>
                <a:ext cx="98" cy="88"/>
              </a:xfrm>
              <a:custGeom>
                <a:avLst/>
                <a:gdLst>
                  <a:gd name="T0" fmla="*/ 115 w 258"/>
                  <a:gd name="T1" fmla="*/ 0 h 233"/>
                  <a:gd name="T2" fmla="*/ 0 w 258"/>
                  <a:gd name="T3" fmla="*/ 117 h 233"/>
                  <a:gd name="T4" fmla="*/ 115 w 258"/>
                  <a:gd name="T5" fmla="*/ 233 h 233"/>
                  <a:gd name="T6" fmla="*/ 258 w 258"/>
                  <a:gd name="T7" fmla="*/ 117 h 233"/>
                  <a:gd name="T8" fmla="*/ 115 w 258"/>
                  <a:gd name="T9" fmla="*/ 0 h 233"/>
                </a:gdLst>
                <a:ahLst/>
                <a:cxnLst>
                  <a:cxn ang="0">
                    <a:pos x="T0" y="T1"/>
                  </a:cxn>
                  <a:cxn ang="0">
                    <a:pos x="T2" y="T3"/>
                  </a:cxn>
                  <a:cxn ang="0">
                    <a:pos x="T4" y="T5"/>
                  </a:cxn>
                  <a:cxn ang="0">
                    <a:pos x="T6" y="T7"/>
                  </a:cxn>
                  <a:cxn ang="0">
                    <a:pos x="T8" y="T9"/>
                  </a:cxn>
                </a:cxnLst>
                <a:rect l="0" t="0" r="r" b="b"/>
                <a:pathLst>
                  <a:path w="258" h="233">
                    <a:moveTo>
                      <a:pt x="115" y="0"/>
                    </a:moveTo>
                    <a:cubicBezTo>
                      <a:pt x="56" y="0"/>
                      <a:pt x="0" y="58"/>
                      <a:pt x="0" y="117"/>
                    </a:cubicBezTo>
                    <a:cubicBezTo>
                      <a:pt x="0" y="175"/>
                      <a:pt x="56" y="233"/>
                      <a:pt x="115" y="233"/>
                    </a:cubicBezTo>
                    <a:cubicBezTo>
                      <a:pt x="203" y="233"/>
                      <a:pt x="258" y="173"/>
                      <a:pt x="258" y="117"/>
                    </a:cubicBezTo>
                    <a:cubicBezTo>
                      <a:pt x="258" y="60"/>
                      <a:pt x="203" y="0"/>
                      <a:pt x="115" y="0"/>
                    </a:cubicBezTo>
                  </a:path>
                </a:pathLst>
              </a:custGeom>
              <a:grp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cs typeface="+mn-ea"/>
                  <a:sym typeface="+mn-lt"/>
                </a:endParaRPr>
              </a:p>
            </p:txBody>
          </p:sp>
        </p:grpSp>
      </p:grpSp>
      <p:sp>
        <p:nvSpPr>
          <p:cNvPr id="75" name="矩形 7"/>
          <p:cNvSpPr>
            <a:spLocks noChangeArrowheads="1"/>
          </p:cNvSpPr>
          <p:nvPr/>
        </p:nvSpPr>
        <p:spPr bwMode="auto">
          <a:xfrm>
            <a:off x="4107180" y="4194810"/>
            <a:ext cx="1651000"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整合各地文旅空间</a:t>
            </a:r>
          </a:p>
        </p:txBody>
      </p:sp>
      <p:grpSp>
        <p:nvGrpSpPr>
          <p:cNvPr id="76" name="组合 75"/>
          <p:cNvGrpSpPr/>
          <p:nvPr/>
        </p:nvGrpSpPr>
        <p:grpSpPr>
          <a:xfrm>
            <a:off x="3149415" y="4613357"/>
            <a:ext cx="841897" cy="794504"/>
            <a:chOff x="2634398" y="4480493"/>
            <a:chExt cx="988438" cy="1031957"/>
          </a:xfrm>
        </p:grpSpPr>
        <p:sp>
          <p:nvSpPr>
            <p:cNvPr id="77" name="矩形 11"/>
            <p:cNvSpPr>
              <a:spLocks noChangeArrowheads="1"/>
            </p:cNvSpPr>
            <p:nvPr/>
          </p:nvSpPr>
          <p:spPr bwMode="auto">
            <a:xfrm>
              <a:off x="2634398" y="5112688"/>
              <a:ext cx="988438" cy="39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直</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录</a:t>
              </a:r>
              <a:r>
                <a:rPr lang="en-US" altLang="zh-CN" sz="1400" dirty="0">
                  <a:solidFill>
                    <a:schemeClr val="tx1">
                      <a:lumMod val="75000"/>
                      <a:lumOff val="25000"/>
                    </a:schemeClr>
                  </a:solidFill>
                  <a:cs typeface="+mn-ea"/>
                  <a:sym typeface="+mn-lt"/>
                </a:rPr>
                <a:t>)</a:t>
              </a:r>
              <a:r>
                <a:rPr lang="zh-CN" altLang="en-US" sz="1400" dirty="0">
                  <a:solidFill>
                    <a:schemeClr val="tx1">
                      <a:lumMod val="75000"/>
                      <a:lumOff val="25000"/>
                    </a:schemeClr>
                  </a:solidFill>
                  <a:cs typeface="+mn-ea"/>
                  <a:sym typeface="+mn-lt"/>
                </a:rPr>
                <a:t>播</a:t>
              </a:r>
            </a:p>
          </p:txBody>
        </p:sp>
        <p:pic>
          <p:nvPicPr>
            <p:cNvPr id="78" name="图片 77"/>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2774823" y="4480493"/>
              <a:ext cx="657226" cy="657226"/>
            </a:xfrm>
            <a:prstGeom prst="rect">
              <a:avLst/>
            </a:prstGeom>
          </p:spPr>
        </p:pic>
      </p:grpSp>
      <p:grpSp>
        <p:nvGrpSpPr>
          <p:cNvPr id="80" name="组合 79"/>
          <p:cNvGrpSpPr/>
          <p:nvPr/>
        </p:nvGrpSpPr>
        <p:grpSpPr>
          <a:xfrm>
            <a:off x="8252341" y="3698198"/>
            <a:ext cx="1324610" cy="835661"/>
            <a:chOff x="7353776" y="3607805"/>
            <a:chExt cx="1425919" cy="899574"/>
          </a:xfrm>
        </p:grpSpPr>
        <p:sp>
          <p:nvSpPr>
            <p:cNvPr id="81" name="矩形 11"/>
            <p:cNvSpPr>
              <a:spLocks noChangeArrowheads="1"/>
            </p:cNvSpPr>
            <p:nvPr/>
          </p:nvSpPr>
          <p:spPr bwMode="auto">
            <a:xfrm>
              <a:off x="7353776" y="4177216"/>
              <a:ext cx="1425919" cy="33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文旅精品配送</a:t>
              </a:r>
            </a:p>
          </p:txBody>
        </p:sp>
        <p:pic>
          <p:nvPicPr>
            <p:cNvPr id="82" name="图片 81"/>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7782311" y="3607805"/>
              <a:ext cx="576000" cy="553845"/>
            </a:xfrm>
            <a:prstGeom prst="rect">
              <a:avLst/>
            </a:prstGeom>
          </p:spPr>
        </p:pic>
      </p:grpSp>
      <p:grpSp>
        <p:nvGrpSpPr>
          <p:cNvPr id="83" name="组合 82"/>
          <p:cNvGrpSpPr/>
          <p:nvPr/>
        </p:nvGrpSpPr>
        <p:grpSpPr>
          <a:xfrm>
            <a:off x="960755" y="4653915"/>
            <a:ext cx="2160905" cy="756963"/>
            <a:chOff x="1334765" y="4517686"/>
            <a:chExt cx="1096660" cy="1000304"/>
          </a:xfrm>
        </p:grpSpPr>
        <p:sp>
          <p:nvSpPr>
            <p:cNvPr id="84" name="矩形 11"/>
            <p:cNvSpPr>
              <a:spLocks noChangeArrowheads="1"/>
            </p:cNvSpPr>
            <p:nvPr/>
          </p:nvSpPr>
          <p:spPr bwMode="auto">
            <a:xfrm>
              <a:off x="1334765" y="5112689"/>
              <a:ext cx="1096660" cy="40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统筹管理全市公共设备</a:t>
              </a:r>
            </a:p>
          </p:txBody>
        </p:sp>
        <p:grpSp>
          <p:nvGrpSpPr>
            <p:cNvPr id="85" name="PA-图书荐购申请-287107"/>
            <p:cNvGrpSpPr>
              <a:grpSpLocks noChangeAspect="1"/>
            </p:cNvGrpSpPr>
            <p:nvPr>
              <p:custDataLst>
                <p:tags r:id="rId22"/>
              </p:custDataLst>
            </p:nvPr>
          </p:nvGrpSpPr>
          <p:grpSpPr bwMode="auto">
            <a:xfrm>
              <a:off x="1532336" y="4517686"/>
              <a:ext cx="610261" cy="582841"/>
              <a:chOff x="3406" y="1746"/>
              <a:chExt cx="868" cy="829"/>
            </a:xfrm>
          </p:grpSpPr>
          <p:sp>
            <p:nvSpPr>
              <p:cNvPr id="86" name="PA-任意多边形 27"/>
              <p:cNvSpPr/>
              <p:nvPr>
                <p:custDataLst>
                  <p:tags r:id="rId23"/>
                </p:custDataLst>
              </p:nvPr>
            </p:nvSpPr>
            <p:spPr bwMode="auto">
              <a:xfrm>
                <a:off x="3406" y="1746"/>
                <a:ext cx="679" cy="753"/>
              </a:xfrm>
              <a:custGeom>
                <a:avLst/>
                <a:gdLst>
                  <a:gd name="T0" fmla="*/ 1791 w 1800"/>
                  <a:gd name="T1" fmla="*/ 1495 h 1995"/>
                  <a:gd name="T2" fmla="*/ 1671 w 1800"/>
                  <a:gd name="T3" fmla="*/ 1706 h 1995"/>
                  <a:gd name="T4" fmla="*/ 1769 w 1800"/>
                  <a:gd name="T5" fmla="*/ 1917 h 1995"/>
                  <a:gd name="T6" fmla="*/ 1786 w 1800"/>
                  <a:gd name="T7" fmla="*/ 1926 h 1995"/>
                  <a:gd name="T8" fmla="*/ 1799 w 1800"/>
                  <a:gd name="T9" fmla="*/ 1954 h 1995"/>
                  <a:gd name="T10" fmla="*/ 1799 w 1800"/>
                  <a:gd name="T11" fmla="*/ 1961 h 1995"/>
                  <a:gd name="T12" fmla="*/ 1754 w 1800"/>
                  <a:gd name="T13" fmla="*/ 1995 h 1995"/>
                  <a:gd name="T14" fmla="*/ 250 w 1800"/>
                  <a:gd name="T15" fmla="*/ 1995 h 1995"/>
                  <a:gd name="T16" fmla="*/ 132 w 1800"/>
                  <a:gd name="T17" fmla="*/ 1964 h 1995"/>
                  <a:gd name="T18" fmla="*/ 55 w 1800"/>
                  <a:gd name="T19" fmla="*/ 1880 h 1995"/>
                  <a:gd name="T20" fmla="*/ 13 w 1800"/>
                  <a:gd name="T21" fmla="*/ 1752 h 1995"/>
                  <a:gd name="T22" fmla="*/ 0 w 1800"/>
                  <a:gd name="T23" fmla="*/ 1592 h 1995"/>
                  <a:gd name="T24" fmla="*/ 0 w 1800"/>
                  <a:gd name="T25" fmla="*/ 322 h 1995"/>
                  <a:gd name="T26" fmla="*/ 85 w 1800"/>
                  <a:gd name="T27" fmla="*/ 78 h 1995"/>
                  <a:gd name="T28" fmla="*/ 326 w 1800"/>
                  <a:gd name="T29" fmla="*/ 2 h 1995"/>
                  <a:gd name="T30" fmla="*/ 727 w 1800"/>
                  <a:gd name="T31" fmla="*/ 2 h 1995"/>
                  <a:gd name="T32" fmla="*/ 942 w 1800"/>
                  <a:gd name="T33" fmla="*/ 1 h 1995"/>
                  <a:gd name="T34" fmla="*/ 1157 w 1800"/>
                  <a:gd name="T35" fmla="*/ 0 h 1995"/>
                  <a:gd name="T36" fmla="*/ 1567 w 1800"/>
                  <a:gd name="T37" fmla="*/ 0 h 1995"/>
                  <a:gd name="T38" fmla="*/ 1668 w 1800"/>
                  <a:gd name="T39" fmla="*/ 26 h 1995"/>
                  <a:gd name="T40" fmla="*/ 1740 w 1800"/>
                  <a:gd name="T41" fmla="*/ 96 h 1995"/>
                  <a:gd name="T42" fmla="*/ 1784 w 1800"/>
                  <a:gd name="T43" fmla="*/ 202 h 1995"/>
                  <a:gd name="T44" fmla="*/ 1800 w 1800"/>
                  <a:gd name="T45" fmla="*/ 333 h 1995"/>
                  <a:gd name="T46" fmla="*/ 1800 w 1800"/>
                  <a:gd name="T47" fmla="*/ 1475 h 1995"/>
                  <a:gd name="T48" fmla="*/ 1791 w 1800"/>
                  <a:gd name="T49" fmla="*/ 1495 h 1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00" h="1995">
                    <a:moveTo>
                      <a:pt x="1791" y="1495"/>
                    </a:moveTo>
                    <a:cubicBezTo>
                      <a:pt x="1712" y="1560"/>
                      <a:pt x="1672" y="1631"/>
                      <a:pt x="1671" y="1706"/>
                    </a:cubicBezTo>
                    <a:cubicBezTo>
                      <a:pt x="1671" y="1800"/>
                      <a:pt x="1734" y="1881"/>
                      <a:pt x="1769" y="1917"/>
                    </a:cubicBezTo>
                    <a:cubicBezTo>
                      <a:pt x="1775" y="1919"/>
                      <a:pt x="1780" y="1922"/>
                      <a:pt x="1786" y="1926"/>
                    </a:cubicBezTo>
                    <a:cubicBezTo>
                      <a:pt x="1794" y="1932"/>
                      <a:pt x="1798" y="1941"/>
                      <a:pt x="1799" y="1954"/>
                    </a:cubicBezTo>
                    <a:cubicBezTo>
                      <a:pt x="1799" y="1956"/>
                      <a:pt x="1799" y="1958"/>
                      <a:pt x="1799" y="1961"/>
                    </a:cubicBezTo>
                    <a:cubicBezTo>
                      <a:pt x="1798" y="1983"/>
                      <a:pt x="1783" y="1995"/>
                      <a:pt x="1754" y="1995"/>
                    </a:cubicBezTo>
                    <a:lnTo>
                      <a:pt x="250" y="1995"/>
                    </a:lnTo>
                    <a:cubicBezTo>
                      <a:pt x="203" y="1995"/>
                      <a:pt x="164" y="1984"/>
                      <a:pt x="132" y="1964"/>
                    </a:cubicBezTo>
                    <a:cubicBezTo>
                      <a:pt x="101" y="1944"/>
                      <a:pt x="75" y="1916"/>
                      <a:pt x="55" y="1880"/>
                    </a:cubicBezTo>
                    <a:cubicBezTo>
                      <a:pt x="35" y="1844"/>
                      <a:pt x="21" y="1801"/>
                      <a:pt x="13" y="1752"/>
                    </a:cubicBezTo>
                    <a:cubicBezTo>
                      <a:pt x="5" y="1702"/>
                      <a:pt x="0" y="1649"/>
                      <a:pt x="0" y="1592"/>
                    </a:cubicBezTo>
                    <a:lnTo>
                      <a:pt x="0" y="322"/>
                    </a:lnTo>
                    <a:cubicBezTo>
                      <a:pt x="0" y="210"/>
                      <a:pt x="29" y="128"/>
                      <a:pt x="85" y="78"/>
                    </a:cubicBezTo>
                    <a:cubicBezTo>
                      <a:pt x="141" y="28"/>
                      <a:pt x="221" y="2"/>
                      <a:pt x="326" y="2"/>
                    </a:cubicBezTo>
                    <a:lnTo>
                      <a:pt x="727" y="2"/>
                    </a:lnTo>
                    <a:cubicBezTo>
                      <a:pt x="797" y="2"/>
                      <a:pt x="869" y="2"/>
                      <a:pt x="942" y="1"/>
                    </a:cubicBezTo>
                    <a:cubicBezTo>
                      <a:pt x="1016" y="1"/>
                      <a:pt x="1087" y="0"/>
                      <a:pt x="1157" y="0"/>
                    </a:cubicBezTo>
                    <a:lnTo>
                      <a:pt x="1567" y="0"/>
                    </a:lnTo>
                    <a:cubicBezTo>
                      <a:pt x="1605" y="0"/>
                      <a:pt x="1639" y="9"/>
                      <a:pt x="1668" y="26"/>
                    </a:cubicBezTo>
                    <a:cubicBezTo>
                      <a:pt x="1696" y="42"/>
                      <a:pt x="1720" y="66"/>
                      <a:pt x="1740" y="96"/>
                    </a:cubicBezTo>
                    <a:cubicBezTo>
                      <a:pt x="1759" y="126"/>
                      <a:pt x="1774" y="161"/>
                      <a:pt x="1784" y="202"/>
                    </a:cubicBezTo>
                    <a:cubicBezTo>
                      <a:pt x="1795" y="243"/>
                      <a:pt x="1800" y="287"/>
                      <a:pt x="1800" y="333"/>
                    </a:cubicBezTo>
                    <a:lnTo>
                      <a:pt x="1800" y="1475"/>
                    </a:lnTo>
                    <a:cubicBezTo>
                      <a:pt x="1800" y="1482"/>
                      <a:pt x="1797" y="1490"/>
                      <a:pt x="1791" y="1495"/>
                    </a:cubicBezTo>
                    <a:close/>
                  </a:path>
                </a:pathLst>
              </a:custGeom>
              <a:solidFill>
                <a:srgbClr val="00BCD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sp>
            <p:nvSpPr>
              <p:cNvPr id="87" name="PA-任意多边形 28"/>
              <p:cNvSpPr/>
              <p:nvPr>
                <p:custDataLst>
                  <p:tags r:id="rId24"/>
                </p:custDataLst>
              </p:nvPr>
            </p:nvSpPr>
            <p:spPr bwMode="auto">
              <a:xfrm>
                <a:off x="3456" y="1752"/>
                <a:ext cx="23" cy="631"/>
              </a:xfrm>
              <a:custGeom>
                <a:avLst/>
                <a:gdLst>
                  <a:gd name="T0" fmla="*/ 62 w 62"/>
                  <a:gd name="T1" fmla="*/ 0 h 1672"/>
                  <a:gd name="T2" fmla="*/ 0 w 62"/>
                  <a:gd name="T3" fmla="*/ 28 h 1672"/>
                  <a:gd name="T4" fmla="*/ 0 w 62"/>
                  <a:gd name="T5" fmla="*/ 1672 h 1672"/>
                  <a:gd name="T6" fmla="*/ 62 w 62"/>
                  <a:gd name="T7" fmla="*/ 1672 h 1672"/>
                  <a:gd name="T8" fmla="*/ 62 w 62"/>
                  <a:gd name="T9" fmla="*/ 0 h 1672"/>
                </a:gdLst>
                <a:ahLst/>
                <a:cxnLst>
                  <a:cxn ang="0">
                    <a:pos x="T0" y="T1"/>
                  </a:cxn>
                  <a:cxn ang="0">
                    <a:pos x="T2" y="T3"/>
                  </a:cxn>
                  <a:cxn ang="0">
                    <a:pos x="T4" y="T5"/>
                  </a:cxn>
                  <a:cxn ang="0">
                    <a:pos x="T6" y="T7"/>
                  </a:cxn>
                  <a:cxn ang="0">
                    <a:pos x="T8" y="T9"/>
                  </a:cxn>
                </a:cxnLst>
                <a:rect l="0" t="0" r="r" b="b"/>
                <a:pathLst>
                  <a:path w="62" h="1672">
                    <a:moveTo>
                      <a:pt x="62" y="0"/>
                    </a:moveTo>
                    <a:cubicBezTo>
                      <a:pt x="39" y="7"/>
                      <a:pt x="18" y="16"/>
                      <a:pt x="0" y="28"/>
                    </a:cubicBezTo>
                    <a:lnTo>
                      <a:pt x="0" y="1672"/>
                    </a:lnTo>
                    <a:lnTo>
                      <a:pt x="62" y="1672"/>
                    </a:lnTo>
                    <a:lnTo>
                      <a:pt x="62" y="0"/>
                    </a:lnTo>
                    <a:close/>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sp>
            <p:nvSpPr>
              <p:cNvPr id="88" name="PA-任意多边形 29"/>
              <p:cNvSpPr/>
              <p:nvPr>
                <p:custDataLst>
                  <p:tags r:id="rId25"/>
                </p:custDataLst>
              </p:nvPr>
            </p:nvSpPr>
            <p:spPr bwMode="auto">
              <a:xfrm>
                <a:off x="3455" y="2302"/>
                <a:ext cx="610" cy="167"/>
              </a:xfrm>
              <a:custGeom>
                <a:avLst/>
                <a:gdLst>
                  <a:gd name="T0" fmla="*/ 961 w 1615"/>
                  <a:gd name="T1" fmla="*/ 3 h 444"/>
                  <a:gd name="T2" fmla="*/ 698 w 1615"/>
                  <a:gd name="T3" fmla="*/ 3 h 444"/>
                  <a:gd name="T4" fmla="*/ 462 w 1615"/>
                  <a:gd name="T5" fmla="*/ 1 h 444"/>
                  <a:gd name="T6" fmla="*/ 290 w 1615"/>
                  <a:gd name="T7" fmla="*/ 0 h 444"/>
                  <a:gd name="T8" fmla="*/ 214 w 1615"/>
                  <a:gd name="T9" fmla="*/ 0 h 444"/>
                  <a:gd name="T10" fmla="*/ 130 w 1615"/>
                  <a:gd name="T11" fmla="*/ 28 h 444"/>
                  <a:gd name="T12" fmla="*/ 56 w 1615"/>
                  <a:gd name="T13" fmla="*/ 102 h 444"/>
                  <a:gd name="T14" fmla="*/ 3 w 1615"/>
                  <a:gd name="T15" fmla="*/ 235 h 444"/>
                  <a:gd name="T16" fmla="*/ 60 w 1615"/>
                  <a:gd name="T17" fmla="*/ 347 h 444"/>
                  <a:gd name="T18" fmla="*/ 137 w 1615"/>
                  <a:gd name="T19" fmla="*/ 419 h 444"/>
                  <a:gd name="T20" fmla="*/ 220 w 1615"/>
                  <a:gd name="T21" fmla="*/ 444 h 444"/>
                  <a:gd name="T22" fmla="*/ 1580 w 1615"/>
                  <a:gd name="T23" fmla="*/ 444 h 444"/>
                  <a:gd name="T24" fmla="*/ 1500 w 1615"/>
                  <a:gd name="T25" fmla="*/ 234 h 444"/>
                  <a:gd name="T26" fmla="*/ 1615 w 1615"/>
                  <a:gd name="T27" fmla="*/ 5 h 444"/>
                  <a:gd name="T28" fmla="*/ 961 w 1615"/>
                  <a:gd name="T29" fmla="*/ 3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15" h="444">
                    <a:moveTo>
                      <a:pt x="961" y="3"/>
                    </a:moveTo>
                    <a:lnTo>
                      <a:pt x="698" y="3"/>
                    </a:lnTo>
                    <a:cubicBezTo>
                      <a:pt x="610" y="3"/>
                      <a:pt x="532" y="2"/>
                      <a:pt x="462" y="1"/>
                    </a:cubicBezTo>
                    <a:cubicBezTo>
                      <a:pt x="393" y="1"/>
                      <a:pt x="336" y="0"/>
                      <a:pt x="290" y="0"/>
                    </a:cubicBezTo>
                    <a:lnTo>
                      <a:pt x="214" y="0"/>
                    </a:lnTo>
                    <a:cubicBezTo>
                      <a:pt x="185" y="0"/>
                      <a:pt x="157" y="9"/>
                      <a:pt x="130" y="28"/>
                    </a:cubicBezTo>
                    <a:cubicBezTo>
                      <a:pt x="102" y="46"/>
                      <a:pt x="78" y="71"/>
                      <a:pt x="56" y="102"/>
                    </a:cubicBezTo>
                    <a:cubicBezTo>
                      <a:pt x="34" y="133"/>
                      <a:pt x="0" y="173"/>
                      <a:pt x="3" y="235"/>
                    </a:cubicBezTo>
                    <a:cubicBezTo>
                      <a:pt x="13" y="285"/>
                      <a:pt x="36" y="317"/>
                      <a:pt x="60" y="347"/>
                    </a:cubicBezTo>
                    <a:cubicBezTo>
                      <a:pt x="83" y="378"/>
                      <a:pt x="109" y="402"/>
                      <a:pt x="137" y="419"/>
                    </a:cubicBezTo>
                    <a:cubicBezTo>
                      <a:pt x="165" y="435"/>
                      <a:pt x="193" y="444"/>
                      <a:pt x="220" y="444"/>
                    </a:cubicBezTo>
                    <a:lnTo>
                      <a:pt x="1580" y="444"/>
                    </a:lnTo>
                    <a:cubicBezTo>
                      <a:pt x="1543" y="395"/>
                      <a:pt x="1500" y="321"/>
                      <a:pt x="1500" y="234"/>
                    </a:cubicBezTo>
                    <a:cubicBezTo>
                      <a:pt x="1500" y="151"/>
                      <a:pt x="1540" y="75"/>
                      <a:pt x="1615" y="5"/>
                    </a:cubicBezTo>
                    <a:cubicBezTo>
                      <a:pt x="1375" y="5"/>
                      <a:pt x="1157" y="4"/>
                      <a:pt x="961" y="3"/>
                    </a:cubicBezTo>
                    <a:close/>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sp>
            <p:nvSpPr>
              <p:cNvPr id="89" name="PA-任意多边形 30"/>
              <p:cNvSpPr/>
              <p:nvPr>
                <p:custDataLst>
                  <p:tags r:id="rId26"/>
                </p:custDataLst>
              </p:nvPr>
            </p:nvSpPr>
            <p:spPr bwMode="auto">
              <a:xfrm>
                <a:off x="3949" y="2120"/>
                <a:ext cx="325" cy="455"/>
              </a:xfrm>
              <a:custGeom>
                <a:avLst/>
                <a:gdLst>
                  <a:gd name="T0" fmla="*/ 842 w 862"/>
                  <a:gd name="T1" fmla="*/ 638 h 1204"/>
                  <a:gd name="T2" fmla="*/ 862 w 862"/>
                  <a:gd name="T3" fmla="*/ 556 h 1204"/>
                  <a:gd name="T4" fmla="*/ 713 w 862"/>
                  <a:gd name="T5" fmla="*/ 427 h 1204"/>
                  <a:gd name="T6" fmla="*/ 540 w 862"/>
                  <a:gd name="T7" fmla="*/ 426 h 1204"/>
                  <a:gd name="T8" fmla="*/ 577 w 862"/>
                  <a:gd name="T9" fmla="*/ 132 h 1204"/>
                  <a:gd name="T10" fmla="*/ 447 w 862"/>
                  <a:gd name="T11" fmla="*/ 6 h 1204"/>
                  <a:gd name="T12" fmla="*/ 296 w 862"/>
                  <a:gd name="T13" fmla="*/ 146 h 1204"/>
                  <a:gd name="T14" fmla="*/ 215 w 862"/>
                  <a:gd name="T15" fmla="*/ 394 h 1204"/>
                  <a:gd name="T16" fmla="*/ 173 w 862"/>
                  <a:gd name="T17" fmla="*/ 448 h 1204"/>
                  <a:gd name="T18" fmla="*/ 135 w 862"/>
                  <a:gd name="T19" fmla="*/ 482 h 1204"/>
                  <a:gd name="T20" fmla="*/ 0 w 862"/>
                  <a:gd name="T21" fmla="*/ 588 h 1204"/>
                  <a:gd name="T22" fmla="*/ 0 w 862"/>
                  <a:gd name="T23" fmla="*/ 1121 h 1204"/>
                  <a:gd name="T24" fmla="*/ 301 w 862"/>
                  <a:gd name="T25" fmla="*/ 1204 h 1204"/>
                  <a:gd name="T26" fmla="*/ 668 w 862"/>
                  <a:gd name="T27" fmla="*/ 1204 h 1204"/>
                  <a:gd name="T28" fmla="*/ 800 w 862"/>
                  <a:gd name="T29" fmla="*/ 1065 h 1204"/>
                  <a:gd name="T30" fmla="*/ 790 w 862"/>
                  <a:gd name="T31" fmla="*/ 1012 h 1204"/>
                  <a:gd name="T32" fmla="*/ 862 w 862"/>
                  <a:gd name="T33" fmla="*/ 901 h 1204"/>
                  <a:gd name="T34" fmla="*/ 834 w 862"/>
                  <a:gd name="T35" fmla="*/ 818 h 1204"/>
                  <a:gd name="T36" fmla="*/ 862 w 862"/>
                  <a:gd name="T37" fmla="*/ 729 h 1204"/>
                  <a:gd name="T38" fmla="*/ 842 w 862"/>
                  <a:gd name="T39" fmla="*/ 638 h 1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2" h="1204">
                    <a:moveTo>
                      <a:pt x="842" y="638"/>
                    </a:moveTo>
                    <a:cubicBezTo>
                      <a:pt x="842" y="638"/>
                      <a:pt x="862" y="587"/>
                      <a:pt x="862" y="556"/>
                    </a:cubicBezTo>
                    <a:cubicBezTo>
                      <a:pt x="862" y="479"/>
                      <a:pt x="794" y="426"/>
                      <a:pt x="713" y="427"/>
                    </a:cubicBezTo>
                    <a:cubicBezTo>
                      <a:pt x="713" y="427"/>
                      <a:pt x="559" y="426"/>
                      <a:pt x="540" y="426"/>
                    </a:cubicBezTo>
                    <a:cubicBezTo>
                      <a:pt x="584" y="316"/>
                      <a:pt x="594" y="204"/>
                      <a:pt x="577" y="132"/>
                    </a:cubicBezTo>
                    <a:cubicBezTo>
                      <a:pt x="560" y="57"/>
                      <a:pt x="514" y="10"/>
                      <a:pt x="447" y="6"/>
                    </a:cubicBezTo>
                    <a:cubicBezTo>
                      <a:pt x="357" y="0"/>
                      <a:pt x="298" y="60"/>
                      <a:pt x="296" y="146"/>
                    </a:cubicBezTo>
                    <a:cubicBezTo>
                      <a:pt x="294" y="241"/>
                      <a:pt x="265" y="321"/>
                      <a:pt x="215" y="394"/>
                    </a:cubicBezTo>
                    <a:cubicBezTo>
                      <a:pt x="202" y="412"/>
                      <a:pt x="189" y="430"/>
                      <a:pt x="173" y="448"/>
                    </a:cubicBezTo>
                    <a:cubicBezTo>
                      <a:pt x="166" y="456"/>
                      <a:pt x="138" y="477"/>
                      <a:pt x="135" y="482"/>
                    </a:cubicBezTo>
                    <a:cubicBezTo>
                      <a:pt x="80" y="528"/>
                      <a:pt x="0" y="576"/>
                      <a:pt x="0" y="588"/>
                    </a:cubicBezTo>
                    <a:lnTo>
                      <a:pt x="0" y="1121"/>
                    </a:lnTo>
                    <a:cubicBezTo>
                      <a:pt x="0" y="1132"/>
                      <a:pt x="172" y="1204"/>
                      <a:pt x="301" y="1204"/>
                    </a:cubicBezTo>
                    <a:cubicBezTo>
                      <a:pt x="329" y="1203"/>
                      <a:pt x="651" y="1204"/>
                      <a:pt x="668" y="1204"/>
                    </a:cubicBezTo>
                    <a:cubicBezTo>
                      <a:pt x="750" y="1194"/>
                      <a:pt x="800" y="1137"/>
                      <a:pt x="800" y="1065"/>
                    </a:cubicBezTo>
                    <a:cubicBezTo>
                      <a:pt x="800" y="1033"/>
                      <a:pt x="790" y="1012"/>
                      <a:pt x="790" y="1012"/>
                    </a:cubicBezTo>
                    <a:cubicBezTo>
                      <a:pt x="790" y="1012"/>
                      <a:pt x="862" y="987"/>
                      <a:pt x="862" y="901"/>
                    </a:cubicBezTo>
                    <a:cubicBezTo>
                      <a:pt x="862" y="858"/>
                      <a:pt x="834" y="818"/>
                      <a:pt x="834" y="818"/>
                    </a:cubicBezTo>
                    <a:cubicBezTo>
                      <a:pt x="834" y="818"/>
                      <a:pt x="862" y="765"/>
                      <a:pt x="862" y="729"/>
                    </a:cubicBezTo>
                    <a:cubicBezTo>
                      <a:pt x="862" y="660"/>
                      <a:pt x="842" y="638"/>
                      <a:pt x="842" y="638"/>
                    </a:cubicBezTo>
                    <a:close/>
                  </a:path>
                </a:pathLst>
              </a:custGeom>
              <a:solidFill>
                <a:srgbClr val="FFB74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sp>
            <p:nvSpPr>
              <p:cNvPr id="90" name="PA-矩形 31"/>
              <p:cNvSpPr>
                <a:spLocks noChangeArrowheads="1"/>
              </p:cNvSpPr>
              <p:nvPr>
                <p:custDataLst>
                  <p:tags r:id="rId27"/>
                </p:custDataLst>
              </p:nvPr>
            </p:nvSpPr>
            <p:spPr bwMode="auto">
              <a:xfrm>
                <a:off x="3851" y="2314"/>
                <a:ext cx="98" cy="260"/>
              </a:xfrm>
              <a:prstGeom prst="rect">
                <a:avLst/>
              </a:prstGeom>
              <a:solidFill>
                <a:srgbClr val="2196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sp>
            <p:nvSpPr>
              <p:cNvPr id="91" name="PA-任意多边形 32"/>
              <p:cNvSpPr>
                <a:spLocks noEditPoints="1"/>
              </p:cNvSpPr>
              <p:nvPr>
                <p:custDataLst>
                  <p:tags r:id="rId28"/>
                </p:custDataLst>
              </p:nvPr>
            </p:nvSpPr>
            <p:spPr bwMode="auto">
              <a:xfrm>
                <a:off x="3578" y="1834"/>
                <a:ext cx="413" cy="135"/>
              </a:xfrm>
              <a:custGeom>
                <a:avLst/>
                <a:gdLst>
                  <a:gd name="T0" fmla="*/ 0 w 413"/>
                  <a:gd name="T1" fmla="*/ 0 h 135"/>
                  <a:gd name="T2" fmla="*/ 413 w 413"/>
                  <a:gd name="T3" fmla="*/ 0 h 135"/>
                  <a:gd name="T4" fmla="*/ 413 w 413"/>
                  <a:gd name="T5" fmla="*/ 43 h 135"/>
                  <a:gd name="T6" fmla="*/ 0 w 413"/>
                  <a:gd name="T7" fmla="*/ 43 h 135"/>
                  <a:gd name="T8" fmla="*/ 0 w 413"/>
                  <a:gd name="T9" fmla="*/ 0 h 135"/>
                  <a:gd name="T10" fmla="*/ 64 w 413"/>
                  <a:gd name="T11" fmla="*/ 91 h 135"/>
                  <a:gd name="T12" fmla="*/ 351 w 413"/>
                  <a:gd name="T13" fmla="*/ 91 h 135"/>
                  <a:gd name="T14" fmla="*/ 351 w 413"/>
                  <a:gd name="T15" fmla="*/ 135 h 135"/>
                  <a:gd name="T16" fmla="*/ 64 w 413"/>
                  <a:gd name="T17" fmla="*/ 135 h 135"/>
                  <a:gd name="T18" fmla="*/ 64 w 413"/>
                  <a:gd name="T19" fmla="*/ 9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3" h="135">
                    <a:moveTo>
                      <a:pt x="0" y="0"/>
                    </a:moveTo>
                    <a:lnTo>
                      <a:pt x="413" y="0"/>
                    </a:lnTo>
                    <a:lnTo>
                      <a:pt x="413" y="43"/>
                    </a:lnTo>
                    <a:lnTo>
                      <a:pt x="0" y="43"/>
                    </a:lnTo>
                    <a:lnTo>
                      <a:pt x="0" y="0"/>
                    </a:lnTo>
                    <a:close/>
                    <a:moveTo>
                      <a:pt x="64" y="91"/>
                    </a:moveTo>
                    <a:lnTo>
                      <a:pt x="351" y="91"/>
                    </a:lnTo>
                    <a:lnTo>
                      <a:pt x="351" y="135"/>
                    </a:lnTo>
                    <a:lnTo>
                      <a:pt x="64" y="135"/>
                    </a:lnTo>
                    <a:lnTo>
                      <a:pt x="64" y="9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solidFill>
                    <a:srgbClr val="7030A0"/>
                  </a:solidFill>
                  <a:cs typeface="+mn-ea"/>
                  <a:sym typeface="+mn-lt"/>
                </a:endParaRPr>
              </a:p>
            </p:txBody>
          </p:sp>
        </p:grpSp>
      </p:grpSp>
      <p:sp>
        <p:nvSpPr>
          <p:cNvPr id="92" name="矩形 8"/>
          <p:cNvSpPr>
            <a:spLocks noChangeArrowheads="1"/>
          </p:cNvSpPr>
          <p:nvPr/>
        </p:nvSpPr>
        <p:spPr bwMode="auto">
          <a:xfrm>
            <a:off x="5813425" y="4182110"/>
            <a:ext cx="1678305" cy="30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chemeClr val="tx1">
                    <a:lumMod val="75000"/>
                    <a:lumOff val="25000"/>
                  </a:schemeClr>
                </a:solidFill>
                <a:cs typeface="+mn-ea"/>
                <a:sym typeface="+mn-lt"/>
              </a:rPr>
              <a:t>整合各地旅游资源</a:t>
            </a:r>
          </a:p>
        </p:txBody>
      </p:sp>
      <p:grpSp>
        <p:nvGrpSpPr>
          <p:cNvPr id="93" name="PA-山_2-284352"/>
          <p:cNvGrpSpPr>
            <a:grpSpLocks noChangeAspect="1"/>
          </p:cNvGrpSpPr>
          <p:nvPr>
            <p:custDataLst>
              <p:tags r:id="rId1"/>
            </p:custDataLst>
          </p:nvPr>
        </p:nvGrpSpPr>
        <p:grpSpPr bwMode="auto">
          <a:xfrm flipH="1">
            <a:off x="6396990" y="3665855"/>
            <a:ext cx="524510" cy="455930"/>
            <a:chOff x="3236" y="1556"/>
            <a:chExt cx="1208" cy="1208"/>
          </a:xfrm>
        </p:grpSpPr>
        <p:sp>
          <p:nvSpPr>
            <p:cNvPr id="94" name="PA-椭圆 249"/>
            <p:cNvSpPr>
              <a:spLocks noChangeArrowheads="1"/>
            </p:cNvSpPr>
            <p:nvPr>
              <p:custDataLst>
                <p:tags r:id="rId2"/>
              </p:custDataLst>
            </p:nvPr>
          </p:nvSpPr>
          <p:spPr bwMode="auto">
            <a:xfrm>
              <a:off x="3236" y="1556"/>
              <a:ext cx="1208" cy="1208"/>
            </a:xfrm>
            <a:prstGeom prst="ellipse">
              <a:avLst/>
            </a:prstGeom>
            <a:solidFill>
              <a:srgbClr val="9DA6ED"/>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95" name="PA-椭圆 250"/>
            <p:cNvSpPr>
              <a:spLocks noChangeArrowheads="1"/>
            </p:cNvSpPr>
            <p:nvPr>
              <p:custDataLst>
                <p:tags r:id="rId3"/>
              </p:custDataLst>
            </p:nvPr>
          </p:nvSpPr>
          <p:spPr bwMode="auto">
            <a:xfrm>
              <a:off x="3466" y="1772"/>
              <a:ext cx="748" cy="749"/>
            </a:xfrm>
            <a:prstGeom prst="ellipse">
              <a:avLst/>
            </a:prstGeom>
            <a:solidFill>
              <a:srgbClr val="FFC8A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96" name="PA-椭圆 251"/>
            <p:cNvSpPr>
              <a:spLocks noChangeArrowheads="1"/>
            </p:cNvSpPr>
            <p:nvPr>
              <p:custDataLst>
                <p:tags r:id="rId4"/>
              </p:custDataLst>
            </p:nvPr>
          </p:nvSpPr>
          <p:spPr bwMode="auto">
            <a:xfrm>
              <a:off x="3641" y="1947"/>
              <a:ext cx="398" cy="398"/>
            </a:xfrm>
            <a:prstGeom prst="ellipse">
              <a:avLst/>
            </a:prstGeom>
            <a:solidFill>
              <a:srgbClr val="FFD7A8"/>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97" name="PA-任意多边形 252"/>
            <p:cNvSpPr/>
            <p:nvPr>
              <p:custDataLst>
                <p:tags r:id="rId5"/>
              </p:custDataLst>
            </p:nvPr>
          </p:nvSpPr>
          <p:spPr bwMode="auto">
            <a:xfrm>
              <a:off x="3261" y="2157"/>
              <a:ext cx="1174" cy="607"/>
            </a:xfrm>
            <a:custGeom>
              <a:avLst/>
              <a:gdLst>
                <a:gd name="T0" fmla="*/ 3112 w 3112"/>
                <a:gd name="T1" fmla="*/ 280 h 1608"/>
                <a:gd name="T2" fmla="*/ 2835 w 3112"/>
                <a:gd name="T3" fmla="*/ 8 h 1608"/>
                <a:gd name="T4" fmla="*/ 2419 w 3112"/>
                <a:gd name="T5" fmla="*/ 358 h 1608"/>
                <a:gd name="T6" fmla="*/ 2158 w 3112"/>
                <a:gd name="T7" fmla="*/ 158 h 1608"/>
                <a:gd name="T8" fmla="*/ 1794 w 3112"/>
                <a:gd name="T9" fmla="*/ 458 h 1608"/>
                <a:gd name="T10" fmla="*/ 1066 w 3112"/>
                <a:gd name="T11" fmla="*/ 458 h 1608"/>
                <a:gd name="T12" fmla="*/ 649 w 3112"/>
                <a:gd name="T13" fmla="*/ 58 h 1608"/>
                <a:gd name="T14" fmla="*/ 493 w 3112"/>
                <a:gd name="T15" fmla="*/ 8 h 1608"/>
                <a:gd name="T16" fmla="*/ 25 w 3112"/>
                <a:gd name="T17" fmla="*/ 458 h 1608"/>
                <a:gd name="T18" fmla="*/ 0 w 3112"/>
                <a:gd name="T19" fmla="*/ 458 h 1608"/>
                <a:gd name="T20" fmla="*/ 1535 w 3112"/>
                <a:gd name="T21" fmla="*/ 1608 h 1608"/>
                <a:gd name="T22" fmla="*/ 3112 w 3112"/>
                <a:gd name="T23" fmla="*/ 280 h 1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12" h="1608">
                  <a:moveTo>
                    <a:pt x="3112" y="280"/>
                  </a:moveTo>
                  <a:cubicBezTo>
                    <a:pt x="3078" y="225"/>
                    <a:pt x="2937" y="8"/>
                    <a:pt x="2835" y="8"/>
                  </a:cubicBezTo>
                  <a:cubicBezTo>
                    <a:pt x="2706" y="8"/>
                    <a:pt x="2532" y="358"/>
                    <a:pt x="2419" y="358"/>
                  </a:cubicBezTo>
                  <a:cubicBezTo>
                    <a:pt x="2327" y="358"/>
                    <a:pt x="2214" y="158"/>
                    <a:pt x="2158" y="158"/>
                  </a:cubicBezTo>
                  <a:cubicBezTo>
                    <a:pt x="2106" y="158"/>
                    <a:pt x="1882" y="458"/>
                    <a:pt x="1794" y="458"/>
                  </a:cubicBezTo>
                  <a:lnTo>
                    <a:pt x="1066" y="458"/>
                  </a:lnTo>
                  <a:cubicBezTo>
                    <a:pt x="910" y="458"/>
                    <a:pt x="697" y="122"/>
                    <a:pt x="649" y="58"/>
                  </a:cubicBezTo>
                  <a:cubicBezTo>
                    <a:pt x="606" y="0"/>
                    <a:pt x="493" y="8"/>
                    <a:pt x="493" y="8"/>
                  </a:cubicBezTo>
                  <a:cubicBezTo>
                    <a:pt x="493" y="8"/>
                    <a:pt x="198" y="458"/>
                    <a:pt x="25" y="458"/>
                  </a:cubicBezTo>
                  <a:lnTo>
                    <a:pt x="0" y="458"/>
                  </a:lnTo>
                  <a:cubicBezTo>
                    <a:pt x="195" y="1123"/>
                    <a:pt x="808" y="1608"/>
                    <a:pt x="1535" y="1608"/>
                  </a:cubicBezTo>
                  <a:cubicBezTo>
                    <a:pt x="2326" y="1608"/>
                    <a:pt x="2983" y="1034"/>
                    <a:pt x="3112" y="280"/>
                  </a:cubicBezTo>
                  <a:close/>
                </a:path>
              </a:pathLst>
            </a:custGeom>
            <a:solidFill>
              <a:srgbClr val="A17988"/>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98" name="PA-任意多边形 253"/>
            <p:cNvSpPr>
              <a:spLocks noEditPoints="1"/>
            </p:cNvSpPr>
            <p:nvPr>
              <p:custDataLst>
                <p:tags r:id="rId6"/>
              </p:custDataLst>
            </p:nvPr>
          </p:nvSpPr>
          <p:spPr bwMode="auto">
            <a:xfrm>
              <a:off x="3256" y="2180"/>
              <a:ext cx="1179" cy="336"/>
            </a:xfrm>
            <a:custGeom>
              <a:avLst/>
              <a:gdLst>
                <a:gd name="T0" fmla="*/ 2241 w 3124"/>
                <a:gd name="T1" fmla="*/ 149 h 892"/>
                <a:gd name="T2" fmla="*/ 2141 w 3124"/>
                <a:gd name="T3" fmla="*/ 233 h 892"/>
                <a:gd name="T4" fmla="*/ 2029 w 3124"/>
                <a:gd name="T5" fmla="*/ 430 h 892"/>
                <a:gd name="T6" fmla="*/ 1869 w 3124"/>
                <a:gd name="T7" fmla="*/ 520 h 892"/>
                <a:gd name="T8" fmla="*/ 1652 w 3124"/>
                <a:gd name="T9" fmla="*/ 669 h 892"/>
                <a:gd name="T10" fmla="*/ 2632 w 3124"/>
                <a:gd name="T11" fmla="*/ 892 h 892"/>
                <a:gd name="T12" fmla="*/ 2896 w 3124"/>
                <a:gd name="T13" fmla="*/ 809 h 892"/>
                <a:gd name="T14" fmla="*/ 3124 w 3124"/>
                <a:gd name="T15" fmla="*/ 220 h 892"/>
                <a:gd name="T16" fmla="*/ 2959 w 3124"/>
                <a:gd name="T17" fmla="*/ 10 h 892"/>
                <a:gd name="T18" fmla="*/ 2866 w 3124"/>
                <a:gd name="T19" fmla="*/ 5 h 892"/>
                <a:gd name="T20" fmla="*/ 2794 w 3124"/>
                <a:gd name="T21" fmla="*/ 85 h 892"/>
                <a:gd name="T22" fmla="*/ 2632 w 3124"/>
                <a:gd name="T23" fmla="*/ 220 h 892"/>
                <a:gd name="T24" fmla="*/ 2539 w 3124"/>
                <a:gd name="T25" fmla="*/ 367 h 892"/>
                <a:gd name="T26" fmla="*/ 2431 w 3124"/>
                <a:gd name="T27" fmla="*/ 298 h 892"/>
                <a:gd name="T28" fmla="*/ 2241 w 3124"/>
                <a:gd name="T29" fmla="*/ 149 h 892"/>
                <a:gd name="T30" fmla="*/ 1052 w 3124"/>
                <a:gd name="T31" fmla="*/ 523 h 892"/>
                <a:gd name="T32" fmla="*/ 918 w 3124"/>
                <a:gd name="T33" fmla="*/ 461 h 892"/>
                <a:gd name="T34" fmla="*/ 589 w 3124"/>
                <a:gd name="T35" fmla="*/ 117 h 892"/>
                <a:gd name="T36" fmla="*/ 460 w 3124"/>
                <a:gd name="T37" fmla="*/ 113 h 892"/>
                <a:gd name="T38" fmla="*/ 127 w 3124"/>
                <a:gd name="T39" fmla="*/ 331 h 892"/>
                <a:gd name="T40" fmla="*/ 0 w 3124"/>
                <a:gd name="T41" fmla="*/ 355 h 892"/>
                <a:gd name="T42" fmla="*/ 199 w 3124"/>
                <a:gd name="T43" fmla="*/ 809 h 892"/>
                <a:gd name="T44" fmla="*/ 372 w 3124"/>
                <a:gd name="T45" fmla="*/ 819 h 892"/>
                <a:gd name="T46" fmla="*/ 1269 w 3124"/>
                <a:gd name="T47" fmla="*/ 680 h 892"/>
                <a:gd name="T48" fmla="*/ 1052 w 3124"/>
                <a:gd name="T49" fmla="*/ 523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4" h="892">
                  <a:moveTo>
                    <a:pt x="2241" y="149"/>
                  </a:moveTo>
                  <a:cubicBezTo>
                    <a:pt x="2197" y="139"/>
                    <a:pt x="2190" y="227"/>
                    <a:pt x="2141" y="233"/>
                  </a:cubicBezTo>
                  <a:cubicBezTo>
                    <a:pt x="2073" y="242"/>
                    <a:pt x="2054" y="383"/>
                    <a:pt x="2029" y="430"/>
                  </a:cubicBezTo>
                  <a:cubicBezTo>
                    <a:pt x="2004" y="477"/>
                    <a:pt x="1935" y="520"/>
                    <a:pt x="1869" y="520"/>
                  </a:cubicBezTo>
                  <a:cubicBezTo>
                    <a:pt x="1804" y="520"/>
                    <a:pt x="1731" y="624"/>
                    <a:pt x="1652" y="669"/>
                  </a:cubicBezTo>
                  <a:cubicBezTo>
                    <a:pt x="1652" y="669"/>
                    <a:pt x="2385" y="892"/>
                    <a:pt x="2632" y="892"/>
                  </a:cubicBezTo>
                  <a:cubicBezTo>
                    <a:pt x="2744" y="892"/>
                    <a:pt x="2829" y="857"/>
                    <a:pt x="2896" y="809"/>
                  </a:cubicBezTo>
                  <a:cubicBezTo>
                    <a:pt x="3008" y="634"/>
                    <a:pt x="3087" y="434"/>
                    <a:pt x="3124" y="220"/>
                  </a:cubicBezTo>
                  <a:cubicBezTo>
                    <a:pt x="3101" y="184"/>
                    <a:pt x="3033" y="78"/>
                    <a:pt x="2959" y="10"/>
                  </a:cubicBezTo>
                  <a:cubicBezTo>
                    <a:pt x="2916" y="3"/>
                    <a:pt x="2876" y="0"/>
                    <a:pt x="2866" y="5"/>
                  </a:cubicBezTo>
                  <a:cubicBezTo>
                    <a:pt x="2841" y="17"/>
                    <a:pt x="2813" y="30"/>
                    <a:pt x="2794" y="85"/>
                  </a:cubicBezTo>
                  <a:cubicBezTo>
                    <a:pt x="2776" y="141"/>
                    <a:pt x="2682" y="180"/>
                    <a:pt x="2632" y="220"/>
                  </a:cubicBezTo>
                  <a:cubicBezTo>
                    <a:pt x="2582" y="261"/>
                    <a:pt x="2585" y="358"/>
                    <a:pt x="2539" y="367"/>
                  </a:cubicBezTo>
                  <a:cubicBezTo>
                    <a:pt x="2493" y="377"/>
                    <a:pt x="2485" y="336"/>
                    <a:pt x="2431" y="298"/>
                  </a:cubicBezTo>
                  <a:cubicBezTo>
                    <a:pt x="2369" y="298"/>
                    <a:pt x="2298" y="208"/>
                    <a:pt x="2241" y="149"/>
                  </a:cubicBezTo>
                  <a:close/>
                  <a:moveTo>
                    <a:pt x="1052" y="523"/>
                  </a:moveTo>
                  <a:cubicBezTo>
                    <a:pt x="979" y="544"/>
                    <a:pt x="943" y="516"/>
                    <a:pt x="918" y="461"/>
                  </a:cubicBezTo>
                  <a:cubicBezTo>
                    <a:pt x="873" y="360"/>
                    <a:pt x="640" y="114"/>
                    <a:pt x="589" y="117"/>
                  </a:cubicBezTo>
                  <a:cubicBezTo>
                    <a:pt x="516" y="121"/>
                    <a:pt x="499" y="81"/>
                    <a:pt x="460" y="113"/>
                  </a:cubicBezTo>
                  <a:cubicBezTo>
                    <a:pt x="431" y="137"/>
                    <a:pt x="197" y="308"/>
                    <a:pt x="127" y="331"/>
                  </a:cubicBezTo>
                  <a:cubicBezTo>
                    <a:pt x="94" y="342"/>
                    <a:pt x="26" y="352"/>
                    <a:pt x="0" y="355"/>
                  </a:cubicBezTo>
                  <a:cubicBezTo>
                    <a:pt x="42" y="518"/>
                    <a:pt x="110" y="670"/>
                    <a:pt x="199" y="809"/>
                  </a:cubicBezTo>
                  <a:cubicBezTo>
                    <a:pt x="245" y="817"/>
                    <a:pt x="301" y="821"/>
                    <a:pt x="372" y="819"/>
                  </a:cubicBezTo>
                  <a:cubicBezTo>
                    <a:pt x="643" y="811"/>
                    <a:pt x="1269" y="680"/>
                    <a:pt x="1269" y="680"/>
                  </a:cubicBezTo>
                  <a:cubicBezTo>
                    <a:pt x="1207" y="614"/>
                    <a:pt x="1162" y="492"/>
                    <a:pt x="1052" y="523"/>
                  </a:cubicBezTo>
                  <a:close/>
                </a:path>
              </a:pathLst>
            </a:custGeom>
            <a:solidFill>
              <a:srgbClr val="926E79"/>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99" name="PA-任意多边形 254"/>
            <p:cNvSpPr/>
            <p:nvPr>
              <p:custDataLst>
                <p:tags r:id="rId7"/>
              </p:custDataLst>
            </p:nvPr>
          </p:nvSpPr>
          <p:spPr bwMode="auto">
            <a:xfrm>
              <a:off x="3297" y="2311"/>
              <a:ext cx="1103" cy="453"/>
            </a:xfrm>
            <a:custGeom>
              <a:avLst/>
              <a:gdLst>
                <a:gd name="T0" fmla="*/ 450 w 2922"/>
                <a:gd name="T1" fmla="*/ 100 h 1200"/>
                <a:gd name="T2" fmla="*/ 79 w 2922"/>
                <a:gd name="T3" fmla="*/ 300 h 1200"/>
                <a:gd name="T4" fmla="*/ 0 w 2922"/>
                <a:gd name="T5" fmla="*/ 300 h 1200"/>
                <a:gd name="T6" fmla="*/ 1438 w 2922"/>
                <a:gd name="T7" fmla="*/ 1200 h 1200"/>
                <a:gd name="T8" fmla="*/ 2922 w 2922"/>
                <a:gd name="T9" fmla="*/ 198 h 1200"/>
                <a:gd name="T10" fmla="*/ 2729 w 2922"/>
                <a:gd name="T11" fmla="*/ 0 h 1200"/>
                <a:gd name="T12" fmla="*/ 2358 w 2922"/>
                <a:gd name="T13" fmla="*/ 200 h 1200"/>
                <a:gd name="T14" fmla="*/ 2146 w 2922"/>
                <a:gd name="T15" fmla="*/ 50 h 1200"/>
                <a:gd name="T16" fmla="*/ 1934 w 2922"/>
                <a:gd name="T17" fmla="*/ 300 h 1200"/>
                <a:gd name="T18" fmla="*/ 1775 w 2922"/>
                <a:gd name="T19" fmla="*/ 250 h 1200"/>
                <a:gd name="T20" fmla="*/ 1669 w 2922"/>
                <a:gd name="T21" fmla="*/ 300 h 1200"/>
                <a:gd name="T22" fmla="*/ 1351 w 2922"/>
                <a:gd name="T23" fmla="*/ 300 h 1200"/>
                <a:gd name="T24" fmla="*/ 1139 w 2922"/>
                <a:gd name="T25" fmla="*/ 200 h 1200"/>
                <a:gd name="T26" fmla="*/ 874 w 2922"/>
                <a:gd name="T27" fmla="*/ 300 h 1200"/>
                <a:gd name="T28" fmla="*/ 450 w 2922"/>
                <a:gd name="T29" fmla="*/ 10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22" h="1200">
                  <a:moveTo>
                    <a:pt x="450" y="100"/>
                  </a:moveTo>
                  <a:cubicBezTo>
                    <a:pt x="384" y="100"/>
                    <a:pt x="223" y="300"/>
                    <a:pt x="79" y="300"/>
                  </a:cubicBezTo>
                  <a:lnTo>
                    <a:pt x="0" y="300"/>
                  </a:lnTo>
                  <a:cubicBezTo>
                    <a:pt x="260" y="833"/>
                    <a:pt x="806" y="1200"/>
                    <a:pt x="1438" y="1200"/>
                  </a:cubicBezTo>
                  <a:cubicBezTo>
                    <a:pt x="2111" y="1200"/>
                    <a:pt x="2686" y="786"/>
                    <a:pt x="2922" y="198"/>
                  </a:cubicBezTo>
                  <a:cubicBezTo>
                    <a:pt x="2826" y="177"/>
                    <a:pt x="2782" y="0"/>
                    <a:pt x="2729" y="0"/>
                  </a:cubicBezTo>
                  <a:cubicBezTo>
                    <a:pt x="2683" y="0"/>
                    <a:pt x="2418" y="200"/>
                    <a:pt x="2358" y="200"/>
                  </a:cubicBezTo>
                  <a:cubicBezTo>
                    <a:pt x="2266" y="200"/>
                    <a:pt x="2248" y="50"/>
                    <a:pt x="2146" y="50"/>
                  </a:cubicBezTo>
                  <a:cubicBezTo>
                    <a:pt x="2045" y="50"/>
                    <a:pt x="2047" y="300"/>
                    <a:pt x="1934" y="300"/>
                  </a:cubicBezTo>
                  <a:cubicBezTo>
                    <a:pt x="1848" y="300"/>
                    <a:pt x="1864" y="250"/>
                    <a:pt x="1775" y="250"/>
                  </a:cubicBezTo>
                  <a:cubicBezTo>
                    <a:pt x="1740" y="250"/>
                    <a:pt x="1722" y="300"/>
                    <a:pt x="1669" y="300"/>
                  </a:cubicBezTo>
                  <a:lnTo>
                    <a:pt x="1351" y="300"/>
                  </a:lnTo>
                  <a:cubicBezTo>
                    <a:pt x="1276" y="300"/>
                    <a:pt x="1190" y="200"/>
                    <a:pt x="1139" y="200"/>
                  </a:cubicBezTo>
                  <a:cubicBezTo>
                    <a:pt x="1084" y="200"/>
                    <a:pt x="1002" y="300"/>
                    <a:pt x="874" y="300"/>
                  </a:cubicBezTo>
                  <a:cubicBezTo>
                    <a:pt x="600" y="300"/>
                    <a:pt x="556" y="100"/>
                    <a:pt x="450" y="100"/>
                  </a:cubicBezTo>
                  <a:close/>
                </a:path>
              </a:pathLst>
            </a:custGeom>
            <a:solidFill>
              <a:srgbClr val="86646A"/>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0" name="PA-任意多边形 255"/>
            <p:cNvSpPr/>
            <p:nvPr>
              <p:custDataLst>
                <p:tags r:id="rId8"/>
              </p:custDataLst>
            </p:nvPr>
          </p:nvSpPr>
          <p:spPr bwMode="auto">
            <a:xfrm>
              <a:off x="3320" y="2343"/>
              <a:ext cx="1075" cy="421"/>
            </a:xfrm>
            <a:custGeom>
              <a:avLst/>
              <a:gdLst>
                <a:gd name="T0" fmla="*/ 1377 w 2847"/>
                <a:gd name="T1" fmla="*/ 1114 h 1114"/>
                <a:gd name="T2" fmla="*/ 2847 w 2847"/>
                <a:gd name="T3" fmla="*/ 148 h 1114"/>
                <a:gd name="T4" fmla="*/ 2698 w 2847"/>
                <a:gd name="T5" fmla="*/ 39 h 1114"/>
                <a:gd name="T6" fmla="*/ 2618 w 2847"/>
                <a:gd name="T7" fmla="*/ 26 h 1114"/>
                <a:gd name="T8" fmla="*/ 2369 w 2847"/>
                <a:gd name="T9" fmla="*/ 314 h 1114"/>
                <a:gd name="T10" fmla="*/ 2134 w 2847"/>
                <a:gd name="T11" fmla="*/ 77 h 1114"/>
                <a:gd name="T12" fmla="*/ 1927 w 2847"/>
                <a:gd name="T13" fmla="*/ 224 h 1114"/>
                <a:gd name="T14" fmla="*/ 1796 w 2847"/>
                <a:gd name="T15" fmla="*/ 314 h 1114"/>
                <a:gd name="T16" fmla="*/ 1584 w 2847"/>
                <a:gd name="T17" fmla="*/ 339 h 1114"/>
                <a:gd name="T18" fmla="*/ 1200 w 2847"/>
                <a:gd name="T19" fmla="*/ 522 h 1114"/>
                <a:gd name="T20" fmla="*/ 1149 w 2847"/>
                <a:gd name="T21" fmla="*/ 386 h 1114"/>
                <a:gd name="T22" fmla="*/ 1062 w 2847"/>
                <a:gd name="T23" fmla="*/ 268 h 1114"/>
                <a:gd name="T24" fmla="*/ 880 w 2847"/>
                <a:gd name="T25" fmla="*/ 277 h 1114"/>
                <a:gd name="T26" fmla="*/ 577 w 2847"/>
                <a:gd name="T27" fmla="*/ 414 h 1114"/>
                <a:gd name="T28" fmla="*/ 421 w 2847"/>
                <a:gd name="T29" fmla="*/ 177 h 1114"/>
                <a:gd name="T30" fmla="*/ 343 w 2847"/>
                <a:gd name="T31" fmla="*/ 196 h 1114"/>
                <a:gd name="T32" fmla="*/ 0 w 2847"/>
                <a:gd name="T33" fmla="*/ 327 h 1114"/>
                <a:gd name="T34" fmla="*/ 1377 w 2847"/>
                <a:gd name="T35" fmla="*/ 1114 h 1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47" h="1114">
                  <a:moveTo>
                    <a:pt x="1377" y="1114"/>
                  </a:moveTo>
                  <a:cubicBezTo>
                    <a:pt x="2036" y="1114"/>
                    <a:pt x="2601" y="717"/>
                    <a:pt x="2847" y="148"/>
                  </a:cubicBezTo>
                  <a:cubicBezTo>
                    <a:pt x="2776" y="133"/>
                    <a:pt x="2726" y="97"/>
                    <a:pt x="2698" y="39"/>
                  </a:cubicBezTo>
                  <a:cubicBezTo>
                    <a:pt x="2679" y="0"/>
                    <a:pt x="2629" y="15"/>
                    <a:pt x="2618" y="26"/>
                  </a:cubicBezTo>
                  <a:cubicBezTo>
                    <a:pt x="2551" y="94"/>
                    <a:pt x="2435" y="314"/>
                    <a:pt x="2369" y="314"/>
                  </a:cubicBezTo>
                  <a:cubicBezTo>
                    <a:pt x="2335" y="314"/>
                    <a:pt x="2160" y="80"/>
                    <a:pt x="2134" y="77"/>
                  </a:cubicBezTo>
                  <a:cubicBezTo>
                    <a:pt x="2079" y="71"/>
                    <a:pt x="2049" y="180"/>
                    <a:pt x="1927" y="224"/>
                  </a:cubicBezTo>
                  <a:cubicBezTo>
                    <a:pt x="1876" y="242"/>
                    <a:pt x="1856" y="308"/>
                    <a:pt x="1796" y="314"/>
                  </a:cubicBezTo>
                  <a:cubicBezTo>
                    <a:pt x="1737" y="321"/>
                    <a:pt x="1643" y="293"/>
                    <a:pt x="1584" y="339"/>
                  </a:cubicBezTo>
                  <a:cubicBezTo>
                    <a:pt x="1524" y="386"/>
                    <a:pt x="1265" y="538"/>
                    <a:pt x="1200" y="522"/>
                  </a:cubicBezTo>
                  <a:cubicBezTo>
                    <a:pt x="1142" y="507"/>
                    <a:pt x="1156" y="420"/>
                    <a:pt x="1149" y="386"/>
                  </a:cubicBezTo>
                  <a:cubicBezTo>
                    <a:pt x="1137" y="322"/>
                    <a:pt x="1109" y="238"/>
                    <a:pt x="1062" y="268"/>
                  </a:cubicBezTo>
                  <a:cubicBezTo>
                    <a:pt x="1028" y="289"/>
                    <a:pt x="933" y="269"/>
                    <a:pt x="880" y="277"/>
                  </a:cubicBezTo>
                  <a:cubicBezTo>
                    <a:pt x="826" y="285"/>
                    <a:pt x="667" y="448"/>
                    <a:pt x="577" y="414"/>
                  </a:cubicBezTo>
                  <a:cubicBezTo>
                    <a:pt x="538" y="400"/>
                    <a:pt x="459" y="180"/>
                    <a:pt x="421" y="177"/>
                  </a:cubicBezTo>
                  <a:cubicBezTo>
                    <a:pt x="384" y="174"/>
                    <a:pt x="370" y="184"/>
                    <a:pt x="343" y="196"/>
                  </a:cubicBezTo>
                  <a:cubicBezTo>
                    <a:pt x="278" y="225"/>
                    <a:pt x="106" y="287"/>
                    <a:pt x="0" y="327"/>
                  </a:cubicBezTo>
                  <a:cubicBezTo>
                    <a:pt x="278" y="798"/>
                    <a:pt x="791" y="1114"/>
                    <a:pt x="1377" y="1114"/>
                  </a:cubicBezTo>
                </a:path>
              </a:pathLst>
            </a:custGeom>
            <a:solidFill>
              <a:srgbClr val="745154"/>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1" name="PA-椭圆 256"/>
            <p:cNvSpPr>
              <a:spLocks noChangeArrowheads="1"/>
            </p:cNvSpPr>
            <p:nvPr>
              <p:custDataLst>
                <p:tags r:id="rId9"/>
              </p:custDataLst>
            </p:nvPr>
          </p:nvSpPr>
          <p:spPr bwMode="auto">
            <a:xfrm>
              <a:off x="3752" y="2058"/>
              <a:ext cx="177" cy="177"/>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2" name="PA-任意多边形 257"/>
            <p:cNvSpPr>
              <a:spLocks noEditPoints="1"/>
            </p:cNvSpPr>
            <p:nvPr>
              <p:custDataLst>
                <p:tags r:id="rId10"/>
              </p:custDataLst>
            </p:nvPr>
          </p:nvSpPr>
          <p:spPr bwMode="auto">
            <a:xfrm>
              <a:off x="3320" y="1855"/>
              <a:ext cx="1062" cy="173"/>
            </a:xfrm>
            <a:custGeom>
              <a:avLst/>
              <a:gdLst>
                <a:gd name="T0" fmla="*/ 732 w 2813"/>
                <a:gd name="T1" fmla="*/ 250 h 457"/>
                <a:gd name="T2" fmla="*/ 1127 w 2813"/>
                <a:gd name="T3" fmla="*/ 250 h 457"/>
                <a:gd name="T4" fmla="*/ 877 w 2813"/>
                <a:gd name="T5" fmla="*/ 0 h 457"/>
                <a:gd name="T6" fmla="*/ 694 w 2813"/>
                <a:gd name="T7" fmla="*/ 80 h 457"/>
                <a:gd name="T8" fmla="*/ 652 w 2813"/>
                <a:gd name="T9" fmla="*/ 75 h 457"/>
                <a:gd name="T10" fmla="*/ 508 w 2813"/>
                <a:gd name="T11" fmla="*/ 150 h 457"/>
                <a:gd name="T12" fmla="*/ 400 w 2813"/>
                <a:gd name="T13" fmla="*/ 125 h 457"/>
                <a:gd name="T14" fmla="*/ 194 w 2813"/>
                <a:gd name="T15" fmla="*/ 232 h 457"/>
                <a:gd name="T16" fmla="*/ 150 w 2813"/>
                <a:gd name="T17" fmla="*/ 225 h 457"/>
                <a:gd name="T18" fmla="*/ 0 w 2813"/>
                <a:gd name="T19" fmla="*/ 375 h 457"/>
                <a:gd name="T20" fmla="*/ 800 w 2813"/>
                <a:gd name="T21" fmla="*/ 375 h 457"/>
                <a:gd name="T22" fmla="*/ 732 w 2813"/>
                <a:gd name="T23" fmla="*/ 250 h 457"/>
                <a:gd name="T24" fmla="*/ 2563 w 2813"/>
                <a:gd name="T25" fmla="*/ 207 h 457"/>
                <a:gd name="T26" fmla="*/ 2380 w 2813"/>
                <a:gd name="T27" fmla="*/ 288 h 457"/>
                <a:gd name="T28" fmla="*/ 2338 w 2813"/>
                <a:gd name="T29" fmla="*/ 282 h 457"/>
                <a:gd name="T30" fmla="*/ 2184 w 2813"/>
                <a:gd name="T31" fmla="*/ 376 h 457"/>
                <a:gd name="T32" fmla="*/ 2106 w 2813"/>
                <a:gd name="T33" fmla="*/ 344 h 457"/>
                <a:gd name="T34" fmla="*/ 2023 w 2813"/>
                <a:gd name="T35" fmla="*/ 381 h 457"/>
                <a:gd name="T36" fmla="*/ 2004 w 2813"/>
                <a:gd name="T37" fmla="*/ 378 h 457"/>
                <a:gd name="T38" fmla="*/ 1925 w 2813"/>
                <a:gd name="T39" fmla="*/ 457 h 457"/>
                <a:gd name="T40" fmla="*/ 2813 w 2813"/>
                <a:gd name="T41" fmla="*/ 457 h 457"/>
                <a:gd name="T42" fmla="*/ 2563 w 2813"/>
                <a:gd name="T43" fmla="*/ 207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3" h="457">
                  <a:moveTo>
                    <a:pt x="732" y="250"/>
                  </a:moveTo>
                  <a:lnTo>
                    <a:pt x="1127" y="250"/>
                  </a:lnTo>
                  <a:cubicBezTo>
                    <a:pt x="1127" y="111"/>
                    <a:pt x="1015" y="0"/>
                    <a:pt x="877" y="0"/>
                  </a:cubicBezTo>
                  <a:cubicBezTo>
                    <a:pt x="804" y="0"/>
                    <a:pt x="739" y="31"/>
                    <a:pt x="694" y="80"/>
                  </a:cubicBezTo>
                  <a:cubicBezTo>
                    <a:pt x="680" y="77"/>
                    <a:pt x="666" y="75"/>
                    <a:pt x="652" y="75"/>
                  </a:cubicBezTo>
                  <a:cubicBezTo>
                    <a:pt x="592" y="75"/>
                    <a:pt x="540" y="104"/>
                    <a:pt x="508" y="150"/>
                  </a:cubicBezTo>
                  <a:cubicBezTo>
                    <a:pt x="475" y="134"/>
                    <a:pt x="439" y="125"/>
                    <a:pt x="400" y="125"/>
                  </a:cubicBezTo>
                  <a:cubicBezTo>
                    <a:pt x="314" y="125"/>
                    <a:pt x="240" y="167"/>
                    <a:pt x="194" y="232"/>
                  </a:cubicBezTo>
                  <a:cubicBezTo>
                    <a:pt x="180" y="228"/>
                    <a:pt x="165" y="225"/>
                    <a:pt x="150" y="225"/>
                  </a:cubicBezTo>
                  <a:cubicBezTo>
                    <a:pt x="67" y="225"/>
                    <a:pt x="0" y="292"/>
                    <a:pt x="0" y="375"/>
                  </a:cubicBezTo>
                  <a:lnTo>
                    <a:pt x="800" y="375"/>
                  </a:lnTo>
                  <a:cubicBezTo>
                    <a:pt x="800" y="322"/>
                    <a:pt x="773" y="276"/>
                    <a:pt x="732" y="250"/>
                  </a:cubicBezTo>
                  <a:close/>
                  <a:moveTo>
                    <a:pt x="2563" y="207"/>
                  </a:moveTo>
                  <a:cubicBezTo>
                    <a:pt x="2490" y="207"/>
                    <a:pt x="2425" y="239"/>
                    <a:pt x="2380" y="288"/>
                  </a:cubicBezTo>
                  <a:cubicBezTo>
                    <a:pt x="2366" y="285"/>
                    <a:pt x="2352" y="282"/>
                    <a:pt x="2338" y="282"/>
                  </a:cubicBezTo>
                  <a:cubicBezTo>
                    <a:pt x="2271" y="282"/>
                    <a:pt x="2213" y="321"/>
                    <a:pt x="2184" y="376"/>
                  </a:cubicBezTo>
                  <a:cubicBezTo>
                    <a:pt x="2163" y="357"/>
                    <a:pt x="2136" y="344"/>
                    <a:pt x="2106" y="344"/>
                  </a:cubicBezTo>
                  <a:cubicBezTo>
                    <a:pt x="2073" y="344"/>
                    <a:pt x="2044" y="359"/>
                    <a:pt x="2023" y="381"/>
                  </a:cubicBezTo>
                  <a:cubicBezTo>
                    <a:pt x="2017" y="379"/>
                    <a:pt x="2011" y="378"/>
                    <a:pt x="2004" y="378"/>
                  </a:cubicBezTo>
                  <a:cubicBezTo>
                    <a:pt x="1961" y="378"/>
                    <a:pt x="1925" y="414"/>
                    <a:pt x="1925" y="457"/>
                  </a:cubicBezTo>
                  <a:lnTo>
                    <a:pt x="2813" y="457"/>
                  </a:lnTo>
                  <a:cubicBezTo>
                    <a:pt x="2813" y="319"/>
                    <a:pt x="2701" y="207"/>
                    <a:pt x="2563" y="207"/>
                  </a:cubicBezTo>
                  <a:close/>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3" name="PA-任意多边形 258"/>
            <p:cNvSpPr/>
            <p:nvPr>
              <p:custDataLst>
                <p:tags r:id="rId11"/>
              </p:custDataLst>
            </p:nvPr>
          </p:nvSpPr>
          <p:spPr bwMode="auto">
            <a:xfrm>
              <a:off x="3878" y="1855"/>
              <a:ext cx="144" cy="55"/>
            </a:xfrm>
            <a:custGeom>
              <a:avLst/>
              <a:gdLst>
                <a:gd name="T0" fmla="*/ 0 w 381"/>
                <a:gd name="T1" fmla="*/ 146 h 146"/>
                <a:gd name="T2" fmla="*/ 103 w 381"/>
                <a:gd name="T3" fmla="*/ 44 h 146"/>
                <a:gd name="T4" fmla="*/ 127 w 381"/>
                <a:gd name="T5" fmla="*/ 47 h 146"/>
                <a:gd name="T6" fmla="*/ 235 w 381"/>
                <a:gd name="T7" fmla="*/ 0 h 146"/>
                <a:gd name="T8" fmla="*/ 381 w 381"/>
                <a:gd name="T9" fmla="*/ 146 h 146"/>
                <a:gd name="T10" fmla="*/ 0 w 381"/>
                <a:gd name="T11" fmla="*/ 146 h 146"/>
              </a:gdLst>
              <a:ahLst/>
              <a:cxnLst>
                <a:cxn ang="0">
                  <a:pos x="T0" y="T1"/>
                </a:cxn>
                <a:cxn ang="0">
                  <a:pos x="T2" y="T3"/>
                </a:cxn>
                <a:cxn ang="0">
                  <a:pos x="T4" y="T5"/>
                </a:cxn>
                <a:cxn ang="0">
                  <a:pos x="T6" y="T7"/>
                </a:cxn>
                <a:cxn ang="0">
                  <a:pos x="T8" y="T9"/>
                </a:cxn>
                <a:cxn ang="0">
                  <a:pos x="T10" y="T11"/>
                </a:cxn>
              </a:cxnLst>
              <a:rect l="0" t="0" r="r" b="b"/>
              <a:pathLst>
                <a:path w="381" h="146">
                  <a:moveTo>
                    <a:pt x="0" y="146"/>
                  </a:moveTo>
                  <a:cubicBezTo>
                    <a:pt x="0" y="89"/>
                    <a:pt x="46" y="44"/>
                    <a:pt x="103" y="44"/>
                  </a:cubicBezTo>
                  <a:cubicBezTo>
                    <a:pt x="111" y="44"/>
                    <a:pt x="119" y="45"/>
                    <a:pt x="127" y="47"/>
                  </a:cubicBezTo>
                  <a:cubicBezTo>
                    <a:pt x="154" y="18"/>
                    <a:pt x="192" y="0"/>
                    <a:pt x="235" y="0"/>
                  </a:cubicBezTo>
                  <a:cubicBezTo>
                    <a:pt x="316" y="0"/>
                    <a:pt x="381" y="65"/>
                    <a:pt x="381" y="146"/>
                  </a:cubicBezTo>
                  <a:lnTo>
                    <a:pt x="0" y="146"/>
                  </a:lnTo>
                  <a:close/>
                </a:path>
              </a:pathLst>
            </a:cu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4" name="PA-任意多边形 259"/>
            <p:cNvSpPr/>
            <p:nvPr>
              <p:custDataLst>
                <p:tags r:id="rId12"/>
              </p:custDataLst>
            </p:nvPr>
          </p:nvSpPr>
          <p:spPr bwMode="auto">
            <a:xfrm>
              <a:off x="3439" y="2500"/>
              <a:ext cx="800" cy="264"/>
            </a:xfrm>
            <a:custGeom>
              <a:avLst/>
              <a:gdLst>
                <a:gd name="T0" fmla="*/ 1061 w 2119"/>
                <a:gd name="T1" fmla="*/ 700 h 700"/>
                <a:gd name="T2" fmla="*/ 2119 w 2119"/>
                <a:gd name="T3" fmla="*/ 300 h 700"/>
                <a:gd name="T4" fmla="*/ 1343 w 2119"/>
                <a:gd name="T5" fmla="*/ 0 h 700"/>
                <a:gd name="T6" fmla="*/ 667 w 2119"/>
                <a:gd name="T7" fmla="*/ 350 h 700"/>
                <a:gd name="T8" fmla="*/ 216 w 2119"/>
                <a:gd name="T9" fmla="*/ 200 h 700"/>
                <a:gd name="T10" fmla="*/ 0 w 2119"/>
                <a:gd name="T11" fmla="*/ 296 h 700"/>
                <a:gd name="T12" fmla="*/ 1061 w 2119"/>
                <a:gd name="T13" fmla="*/ 700 h 700"/>
              </a:gdLst>
              <a:ahLst/>
              <a:cxnLst>
                <a:cxn ang="0">
                  <a:pos x="T0" y="T1"/>
                </a:cxn>
                <a:cxn ang="0">
                  <a:pos x="T2" y="T3"/>
                </a:cxn>
                <a:cxn ang="0">
                  <a:pos x="T4" y="T5"/>
                </a:cxn>
                <a:cxn ang="0">
                  <a:pos x="T6" y="T7"/>
                </a:cxn>
                <a:cxn ang="0">
                  <a:pos x="T8" y="T9"/>
                </a:cxn>
                <a:cxn ang="0">
                  <a:pos x="T10" y="T11"/>
                </a:cxn>
                <a:cxn ang="0">
                  <a:pos x="T12" y="T13"/>
                </a:cxn>
              </a:cxnLst>
              <a:rect l="0" t="0" r="r" b="b"/>
              <a:pathLst>
                <a:path w="2119" h="700">
                  <a:moveTo>
                    <a:pt x="1061" y="700"/>
                  </a:moveTo>
                  <a:cubicBezTo>
                    <a:pt x="1467" y="700"/>
                    <a:pt x="1837" y="549"/>
                    <a:pt x="2119" y="300"/>
                  </a:cubicBezTo>
                  <a:cubicBezTo>
                    <a:pt x="1750" y="293"/>
                    <a:pt x="1487" y="0"/>
                    <a:pt x="1343" y="0"/>
                  </a:cubicBezTo>
                  <a:cubicBezTo>
                    <a:pt x="1107" y="0"/>
                    <a:pt x="798" y="342"/>
                    <a:pt x="667" y="350"/>
                  </a:cubicBezTo>
                  <a:cubicBezTo>
                    <a:pt x="535" y="359"/>
                    <a:pt x="343" y="146"/>
                    <a:pt x="216" y="200"/>
                  </a:cubicBezTo>
                  <a:cubicBezTo>
                    <a:pt x="144" y="231"/>
                    <a:pt x="72" y="263"/>
                    <a:pt x="0" y="296"/>
                  </a:cubicBezTo>
                  <a:cubicBezTo>
                    <a:pt x="282" y="547"/>
                    <a:pt x="654" y="700"/>
                    <a:pt x="1061" y="700"/>
                  </a:cubicBezTo>
                </a:path>
              </a:pathLst>
            </a:custGeom>
            <a:solidFill>
              <a:srgbClr val="674447"/>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5" name="PA-椭圆 260"/>
            <p:cNvSpPr>
              <a:spLocks noChangeArrowheads="1"/>
            </p:cNvSpPr>
            <p:nvPr>
              <p:custDataLst>
                <p:tags r:id="rId13"/>
              </p:custDataLst>
            </p:nvPr>
          </p:nvSpPr>
          <p:spPr bwMode="auto">
            <a:xfrm>
              <a:off x="3726" y="1677"/>
              <a:ext cx="29" cy="29"/>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6" name="PA-椭圆 261"/>
            <p:cNvSpPr>
              <a:spLocks noChangeArrowheads="1"/>
            </p:cNvSpPr>
            <p:nvPr>
              <p:custDataLst>
                <p:tags r:id="rId14"/>
              </p:custDataLst>
            </p:nvPr>
          </p:nvSpPr>
          <p:spPr bwMode="auto">
            <a:xfrm>
              <a:off x="3843" y="1635"/>
              <a:ext cx="29"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7" name="PA-椭圆 262"/>
            <p:cNvSpPr>
              <a:spLocks noChangeArrowheads="1"/>
            </p:cNvSpPr>
            <p:nvPr>
              <p:custDataLst>
                <p:tags r:id="rId15"/>
              </p:custDataLst>
            </p:nvPr>
          </p:nvSpPr>
          <p:spPr bwMode="auto">
            <a:xfrm>
              <a:off x="3964" y="1712"/>
              <a:ext cx="28"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8" name="PA-椭圆 263"/>
            <p:cNvSpPr>
              <a:spLocks noChangeArrowheads="1"/>
            </p:cNvSpPr>
            <p:nvPr>
              <p:custDataLst>
                <p:tags r:id="rId16"/>
              </p:custDataLst>
            </p:nvPr>
          </p:nvSpPr>
          <p:spPr bwMode="auto">
            <a:xfrm>
              <a:off x="4108" y="1797"/>
              <a:ext cx="28"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09" name="PA-椭圆 264"/>
            <p:cNvSpPr>
              <a:spLocks noChangeArrowheads="1"/>
            </p:cNvSpPr>
            <p:nvPr>
              <p:custDataLst>
                <p:tags r:id="rId17"/>
              </p:custDataLst>
            </p:nvPr>
          </p:nvSpPr>
          <p:spPr bwMode="auto">
            <a:xfrm>
              <a:off x="3840" y="1783"/>
              <a:ext cx="28"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10" name="PA-椭圆 265"/>
            <p:cNvSpPr>
              <a:spLocks noChangeArrowheads="1"/>
            </p:cNvSpPr>
            <p:nvPr>
              <p:custDataLst>
                <p:tags r:id="rId18"/>
              </p:custDataLst>
            </p:nvPr>
          </p:nvSpPr>
          <p:spPr bwMode="auto">
            <a:xfrm>
              <a:off x="4093" y="1698"/>
              <a:ext cx="29"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11" name="PA-椭圆 266"/>
            <p:cNvSpPr>
              <a:spLocks noChangeArrowheads="1"/>
            </p:cNvSpPr>
            <p:nvPr>
              <p:custDataLst>
                <p:tags r:id="rId19"/>
              </p:custDataLst>
            </p:nvPr>
          </p:nvSpPr>
          <p:spPr bwMode="auto">
            <a:xfrm>
              <a:off x="3604" y="1663"/>
              <a:ext cx="28" cy="29"/>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12" name="PA-椭圆 267"/>
            <p:cNvSpPr>
              <a:spLocks noChangeArrowheads="1"/>
            </p:cNvSpPr>
            <p:nvPr>
              <p:custDataLst>
                <p:tags r:id="rId20"/>
              </p:custDataLst>
            </p:nvPr>
          </p:nvSpPr>
          <p:spPr bwMode="auto">
            <a:xfrm>
              <a:off x="3740" y="1811"/>
              <a:ext cx="29"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sp>
          <p:nvSpPr>
            <p:cNvPr id="113" name="PA-椭圆 268"/>
            <p:cNvSpPr>
              <a:spLocks noChangeArrowheads="1"/>
            </p:cNvSpPr>
            <p:nvPr>
              <p:custDataLst>
                <p:tags r:id="rId21"/>
              </p:custDataLst>
            </p:nvPr>
          </p:nvSpPr>
          <p:spPr bwMode="auto">
            <a:xfrm>
              <a:off x="3496" y="1769"/>
              <a:ext cx="28" cy="28"/>
            </a:xfrm>
            <a:prstGeom prst="ellipse">
              <a:avLst/>
            </a:prstGeom>
            <a:solidFill>
              <a:srgbClr val="FFFFFF"/>
            </a:solidFill>
            <a:ln w="0">
              <a:noFill/>
              <a:prstDash val="solid"/>
              <a:round/>
            </a:ln>
            <a:extLst>
              <a:ext uri="{91240B29-F687-4F45-9708-019B960494DF}">
                <a14:hiddenLine xmlns:a14="http://schemas.microsoft.com/office/drawing/2010/main" w="0">
                  <a:solidFill>
                    <a:srgbClr val="000000"/>
                  </a:solidFill>
                  <a:prstDash val="solid"/>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400">
                <a:cs typeface="+mn-ea"/>
                <a:sym typeface="+mn-lt"/>
              </a:endParaRPr>
            </a:p>
          </p:txBody>
        </p:sp>
      </p:grpSp>
      <p:grpSp>
        <p:nvGrpSpPr>
          <p:cNvPr id="114" name="组合 113"/>
          <p:cNvGrpSpPr/>
          <p:nvPr/>
        </p:nvGrpSpPr>
        <p:grpSpPr>
          <a:xfrm>
            <a:off x="7257550" y="4633636"/>
            <a:ext cx="1631315" cy="760730"/>
            <a:chOff x="3901771" y="4549618"/>
            <a:chExt cx="1896689" cy="942984"/>
          </a:xfrm>
        </p:grpSpPr>
        <p:sp>
          <p:nvSpPr>
            <p:cNvPr id="115" name="矩形 9"/>
            <p:cNvSpPr>
              <a:spLocks noChangeArrowheads="1"/>
            </p:cNvSpPr>
            <p:nvPr/>
          </p:nvSpPr>
          <p:spPr bwMode="auto">
            <a:xfrm>
              <a:off x="3901771" y="5112417"/>
              <a:ext cx="1896689" cy="38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buFont typeface="Arial" panose="020B0604020202020204" pitchFamily="34" charset="0"/>
                <a:buNone/>
              </a:pPr>
              <a:r>
                <a:rPr lang="zh-CN" altLang="en-US" sz="1400" dirty="0">
                  <a:solidFill>
                    <a:srgbClr val="7030A0"/>
                  </a:solidFill>
                  <a:cs typeface="+mn-ea"/>
                  <a:sym typeface="+mn-lt"/>
                </a:rPr>
                <a:t>整合特色文化资源</a:t>
              </a:r>
            </a:p>
          </p:txBody>
        </p:sp>
        <p:sp>
          <p:nvSpPr>
            <p:cNvPr id="116" name="circular-database_20778"/>
            <p:cNvSpPr>
              <a:spLocks noChangeAspect="1"/>
            </p:cNvSpPr>
            <p:nvPr/>
          </p:nvSpPr>
          <p:spPr bwMode="auto">
            <a:xfrm>
              <a:off x="4473984" y="4549618"/>
              <a:ext cx="487360" cy="533352"/>
            </a:xfrm>
            <a:custGeom>
              <a:avLst/>
              <a:gdLst>
                <a:gd name="connsiteX0" fmla="*/ 487449 w 552598"/>
                <a:gd name="connsiteY0" fmla="*/ 462833 h 604746"/>
                <a:gd name="connsiteX1" fmla="*/ 472212 w 552598"/>
                <a:gd name="connsiteY1" fmla="*/ 477894 h 604746"/>
                <a:gd name="connsiteX2" fmla="*/ 487449 w 552598"/>
                <a:gd name="connsiteY2" fmla="*/ 493110 h 604746"/>
                <a:gd name="connsiteX3" fmla="*/ 502687 w 552598"/>
                <a:gd name="connsiteY3" fmla="*/ 477894 h 604746"/>
                <a:gd name="connsiteX4" fmla="*/ 487449 w 552598"/>
                <a:gd name="connsiteY4" fmla="*/ 462833 h 604746"/>
                <a:gd name="connsiteX5" fmla="*/ 11817 w 552598"/>
                <a:gd name="connsiteY5" fmla="*/ 404763 h 604746"/>
                <a:gd name="connsiteX6" fmla="*/ 540626 w 552598"/>
                <a:gd name="connsiteY6" fmla="*/ 404763 h 604746"/>
                <a:gd name="connsiteX7" fmla="*/ 552598 w 552598"/>
                <a:gd name="connsiteY7" fmla="*/ 424327 h 604746"/>
                <a:gd name="connsiteX8" fmla="*/ 552598 w 552598"/>
                <a:gd name="connsiteY8" fmla="*/ 537671 h 604746"/>
                <a:gd name="connsiteX9" fmla="*/ 276299 w 552598"/>
                <a:gd name="connsiteY9" fmla="*/ 604746 h 604746"/>
                <a:gd name="connsiteX10" fmla="*/ 0 w 552598"/>
                <a:gd name="connsiteY10" fmla="*/ 537671 h 604746"/>
                <a:gd name="connsiteX11" fmla="*/ 0 w 552598"/>
                <a:gd name="connsiteY11" fmla="*/ 424327 h 604746"/>
                <a:gd name="connsiteX12" fmla="*/ 11817 w 552598"/>
                <a:gd name="connsiteY12" fmla="*/ 404763 h 604746"/>
                <a:gd name="connsiteX13" fmla="*/ 487449 w 552598"/>
                <a:gd name="connsiteY13" fmla="*/ 285980 h 604746"/>
                <a:gd name="connsiteX14" fmla="*/ 472212 w 552598"/>
                <a:gd name="connsiteY14" fmla="*/ 301195 h 604746"/>
                <a:gd name="connsiteX15" fmla="*/ 487449 w 552598"/>
                <a:gd name="connsiteY15" fmla="*/ 316255 h 604746"/>
                <a:gd name="connsiteX16" fmla="*/ 502687 w 552598"/>
                <a:gd name="connsiteY16" fmla="*/ 301195 h 604746"/>
                <a:gd name="connsiteX17" fmla="*/ 487449 w 552598"/>
                <a:gd name="connsiteY17" fmla="*/ 285980 h 604746"/>
                <a:gd name="connsiteX18" fmla="*/ 19125 w 552598"/>
                <a:gd name="connsiteY18" fmla="*/ 221082 h 604746"/>
                <a:gd name="connsiteX19" fmla="*/ 533318 w 552598"/>
                <a:gd name="connsiteY19" fmla="*/ 221082 h 604746"/>
                <a:gd name="connsiteX20" fmla="*/ 552598 w 552598"/>
                <a:gd name="connsiteY20" fmla="*/ 245613 h 604746"/>
                <a:gd name="connsiteX21" fmla="*/ 552598 w 552598"/>
                <a:gd name="connsiteY21" fmla="*/ 359106 h 604746"/>
                <a:gd name="connsiteX22" fmla="*/ 538760 w 552598"/>
                <a:gd name="connsiteY22" fmla="*/ 380066 h 604746"/>
                <a:gd name="connsiteX23" fmla="*/ 13838 w 552598"/>
                <a:gd name="connsiteY23" fmla="*/ 380066 h 604746"/>
                <a:gd name="connsiteX24" fmla="*/ 0 w 552598"/>
                <a:gd name="connsiteY24" fmla="*/ 359106 h 604746"/>
                <a:gd name="connsiteX25" fmla="*/ 0 w 552598"/>
                <a:gd name="connsiteY25" fmla="*/ 245613 h 604746"/>
                <a:gd name="connsiteX26" fmla="*/ 19125 w 552598"/>
                <a:gd name="connsiteY26" fmla="*/ 221082 h 604746"/>
                <a:gd name="connsiteX27" fmla="*/ 487449 w 552598"/>
                <a:gd name="connsiteY27" fmla="*/ 116123 h 604746"/>
                <a:gd name="connsiteX28" fmla="*/ 472212 w 552598"/>
                <a:gd name="connsiteY28" fmla="*/ 131337 h 604746"/>
                <a:gd name="connsiteX29" fmla="*/ 487449 w 552598"/>
                <a:gd name="connsiteY29" fmla="*/ 146550 h 604746"/>
                <a:gd name="connsiteX30" fmla="*/ 502687 w 552598"/>
                <a:gd name="connsiteY30" fmla="*/ 131337 h 604746"/>
                <a:gd name="connsiteX31" fmla="*/ 487449 w 552598"/>
                <a:gd name="connsiteY31" fmla="*/ 116123 h 604746"/>
                <a:gd name="connsiteX32" fmla="*/ 280964 w 552598"/>
                <a:gd name="connsiteY32" fmla="*/ 34464 h 604746"/>
                <a:gd name="connsiteX33" fmla="*/ 74478 w 552598"/>
                <a:gd name="connsiteY33" fmla="*/ 65823 h 604746"/>
                <a:gd name="connsiteX34" fmla="*/ 280964 w 552598"/>
                <a:gd name="connsiteY34" fmla="*/ 97338 h 604746"/>
                <a:gd name="connsiteX35" fmla="*/ 487449 w 552598"/>
                <a:gd name="connsiteY35" fmla="*/ 65823 h 604746"/>
                <a:gd name="connsiteX36" fmla="*/ 280964 w 552598"/>
                <a:gd name="connsiteY36" fmla="*/ 34464 h 604746"/>
                <a:gd name="connsiteX37" fmla="*/ 276299 w 552598"/>
                <a:gd name="connsiteY37" fmla="*/ 0 h 604746"/>
                <a:gd name="connsiteX38" fmla="*/ 552598 w 552598"/>
                <a:gd name="connsiteY38" fmla="*/ 67221 h 604746"/>
                <a:gd name="connsiteX39" fmla="*/ 552598 w 552598"/>
                <a:gd name="connsiteY39" fmla="*/ 180549 h 604746"/>
                <a:gd name="connsiteX40" fmla="*/ 544668 w 552598"/>
                <a:gd name="connsiteY40" fmla="*/ 196384 h 604746"/>
                <a:gd name="connsiteX41" fmla="*/ 7774 w 552598"/>
                <a:gd name="connsiteY41" fmla="*/ 196384 h 604746"/>
                <a:gd name="connsiteX42" fmla="*/ 0 w 552598"/>
                <a:gd name="connsiteY42" fmla="*/ 180549 h 604746"/>
                <a:gd name="connsiteX43" fmla="*/ 0 w 552598"/>
                <a:gd name="connsiteY43" fmla="*/ 67221 h 604746"/>
                <a:gd name="connsiteX44" fmla="*/ 276299 w 552598"/>
                <a:gd name="connsiteY44" fmla="*/ 0 h 60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52598" h="604746">
                  <a:moveTo>
                    <a:pt x="487449" y="462833"/>
                  </a:moveTo>
                  <a:cubicBezTo>
                    <a:pt x="479053" y="462833"/>
                    <a:pt x="472212" y="469509"/>
                    <a:pt x="472212" y="477894"/>
                  </a:cubicBezTo>
                  <a:cubicBezTo>
                    <a:pt x="472212" y="486278"/>
                    <a:pt x="479053" y="493110"/>
                    <a:pt x="487449" y="493110"/>
                  </a:cubicBezTo>
                  <a:cubicBezTo>
                    <a:pt x="495846" y="493110"/>
                    <a:pt x="502687" y="486278"/>
                    <a:pt x="502687" y="477894"/>
                  </a:cubicBezTo>
                  <a:cubicBezTo>
                    <a:pt x="502687" y="469509"/>
                    <a:pt x="495846" y="462833"/>
                    <a:pt x="487449" y="462833"/>
                  </a:cubicBezTo>
                  <a:close/>
                  <a:moveTo>
                    <a:pt x="11817" y="404763"/>
                  </a:moveTo>
                  <a:lnTo>
                    <a:pt x="540626" y="404763"/>
                  </a:lnTo>
                  <a:cubicBezTo>
                    <a:pt x="548244" y="410974"/>
                    <a:pt x="552598" y="417495"/>
                    <a:pt x="552598" y="424327"/>
                  </a:cubicBezTo>
                  <a:lnTo>
                    <a:pt x="552598" y="537671"/>
                  </a:lnTo>
                  <a:cubicBezTo>
                    <a:pt x="552598" y="574780"/>
                    <a:pt x="428831" y="604746"/>
                    <a:pt x="276299" y="604746"/>
                  </a:cubicBezTo>
                  <a:cubicBezTo>
                    <a:pt x="123612" y="604746"/>
                    <a:pt x="0" y="574780"/>
                    <a:pt x="0" y="537671"/>
                  </a:cubicBezTo>
                  <a:lnTo>
                    <a:pt x="0" y="424327"/>
                  </a:lnTo>
                  <a:cubicBezTo>
                    <a:pt x="0" y="417495"/>
                    <a:pt x="4198" y="410974"/>
                    <a:pt x="11817" y="404763"/>
                  </a:cubicBezTo>
                  <a:close/>
                  <a:moveTo>
                    <a:pt x="487449" y="285980"/>
                  </a:moveTo>
                  <a:cubicBezTo>
                    <a:pt x="479053" y="285980"/>
                    <a:pt x="472212" y="292811"/>
                    <a:pt x="472212" y="301195"/>
                  </a:cubicBezTo>
                  <a:cubicBezTo>
                    <a:pt x="472212" y="309579"/>
                    <a:pt x="479053" y="316255"/>
                    <a:pt x="487449" y="316255"/>
                  </a:cubicBezTo>
                  <a:cubicBezTo>
                    <a:pt x="495846" y="316255"/>
                    <a:pt x="502687" y="309579"/>
                    <a:pt x="502687" y="301195"/>
                  </a:cubicBezTo>
                  <a:cubicBezTo>
                    <a:pt x="502687" y="292811"/>
                    <a:pt x="495846" y="285980"/>
                    <a:pt x="487449" y="285980"/>
                  </a:cubicBezTo>
                  <a:close/>
                  <a:moveTo>
                    <a:pt x="19125" y="221082"/>
                  </a:moveTo>
                  <a:lnTo>
                    <a:pt x="533318" y="221082"/>
                  </a:lnTo>
                  <a:cubicBezTo>
                    <a:pt x="545757" y="228690"/>
                    <a:pt x="552598" y="236918"/>
                    <a:pt x="552598" y="245613"/>
                  </a:cubicBezTo>
                  <a:lnTo>
                    <a:pt x="552598" y="359106"/>
                  </a:lnTo>
                  <a:cubicBezTo>
                    <a:pt x="552598" y="366403"/>
                    <a:pt x="547622" y="373545"/>
                    <a:pt x="538760" y="380066"/>
                  </a:cubicBezTo>
                  <a:lnTo>
                    <a:pt x="13838" y="380066"/>
                  </a:lnTo>
                  <a:cubicBezTo>
                    <a:pt x="4820" y="373545"/>
                    <a:pt x="0" y="366403"/>
                    <a:pt x="0" y="359106"/>
                  </a:cubicBezTo>
                  <a:lnTo>
                    <a:pt x="0" y="245613"/>
                  </a:lnTo>
                  <a:cubicBezTo>
                    <a:pt x="0" y="236918"/>
                    <a:pt x="6841" y="228690"/>
                    <a:pt x="19125" y="221082"/>
                  </a:cubicBezTo>
                  <a:close/>
                  <a:moveTo>
                    <a:pt x="487449" y="116123"/>
                  </a:moveTo>
                  <a:cubicBezTo>
                    <a:pt x="479053" y="116123"/>
                    <a:pt x="472212" y="122953"/>
                    <a:pt x="472212" y="131337"/>
                  </a:cubicBezTo>
                  <a:cubicBezTo>
                    <a:pt x="472212" y="139720"/>
                    <a:pt x="479053" y="146550"/>
                    <a:pt x="487449" y="146550"/>
                  </a:cubicBezTo>
                  <a:cubicBezTo>
                    <a:pt x="495846" y="146550"/>
                    <a:pt x="502687" y="139720"/>
                    <a:pt x="502687" y="131337"/>
                  </a:cubicBezTo>
                  <a:cubicBezTo>
                    <a:pt x="502687" y="122953"/>
                    <a:pt x="495846" y="116123"/>
                    <a:pt x="487449" y="116123"/>
                  </a:cubicBezTo>
                  <a:close/>
                  <a:moveTo>
                    <a:pt x="280964" y="34464"/>
                  </a:moveTo>
                  <a:cubicBezTo>
                    <a:pt x="166837" y="34464"/>
                    <a:pt x="74478" y="48591"/>
                    <a:pt x="74478" y="65823"/>
                  </a:cubicBezTo>
                  <a:cubicBezTo>
                    <a:pt x="74478" y="83211"/>
                    <a:pt x="166837" y="97338"/>
                    <a:pt x="280964" y="97338"/>
                  </a:cubicBezTo>
                  <a:cubicBezTo>
                    <a:pt x="394935" y="97338"/>
                    <a:pt x="487449" y="83211"/>
                    <a:pt x="487449" y="65823"/>
                  </a:cubicBezTo>
                  <a:cubicBezTo>
                    <a:pt x="487449" y="48591"/>
                    <a:pt x="394935" y="34464"/>
                    <a:pt x="280964" y="34464"/>
                  </a:cubicBezTo>
                  <a:close/>
                  <a:moveTo>
                    <a:pt x="276299" y="0"/>
                  </a:moveTo>
                  <a:cubicBezTo>
                    <a:pt x="428831" y="0"/>
                    <a:pt x="552598" y="29962"/>
                    <a:pt x="552598" y="67221"/>
                  </a:cubicBezTo>
                  <a:lnTo>
                    <a:pt x="552598" y="180549"/>
                  </a:lnTo>
                  <a:cubicBezTo>
                    <a:pt x="552598" y="185983"/>
                    <a:pt x="549799" y="191261"/>
                    <a:pt x="544668" y="196384"/>
                  </a:cubicBezTo>
                  <a:lnTo>
                    <a:pt x="7774" y="196384"/>
                  </a:lnTo>
                  <a:cubicBezTo>
                    <a:pt x="2799" y="191261"/>
                    <a:pt x="0" y="185983"/>
                    <a:pt x="0" y="180549"/>
                  </a:cubicBezTo>
                  <a:lnTo>
                    <a:pt x="0" y="67221"/>
                  </a:lnTo>
                  <a:cubicBezTo>
                    <a:pt x="0" y="29962"/>
                    <a:pt x="123612" y="0"/>
                    <a:pt x="276299" y="0"/>
                  </a:cubicBezTo>
                  <a:close/>
                </a:path>
              </a:pathLst>
            </a:custGeom>
            <a:solidFill>
              <a:srgbClr val="FFC000"/>
            </a:solidFill>
            <a:ln>
              <a:noFill/>
            </a:ln>
          </p:spPr>
          <p:txBody>
            <a:bodyPr/>
            <a:lstStyle/>
            <a:p>
              <a:endParaRPr lang="zh-CN" altLang="en-US">
                <a:solidFill>
                  <a:srgbClr val="7030A0"/>
                </a:solidFill>
                <a:cs typeface="+mn-ea"/>
                <a:sym typeface="+mn-lt"/>
              </a:endParaRPr>
            </a:p>
          </p:txBody>
        </p:sp>
      </p:grpSp>
      <p:sp>
        <p:nvSpPr>
          <p:cNvPr id="117" name="KSO_Shape"/>
          <p:cNvSpPr>
            <a:spLocks noChangeArrowheads="1"/>
          </p:cNvSpPr>
          <p:nvPr/>
        </p:nvSpPr>
        <p:spPr bwMode="auto">
          <a:xfrm>
            <a:off x="5758296" y="2951932"/>
            <a:ext cx="678366" cy="343092"/>
          </a:xfrm>
          <a:custGeom>
            <a:avLst/>
            <a:gdLst>
              <a:gd name="T0" fmla="*/ 38449 w 3170238"/>
              <a:gd name="T1" fmla="*/ 0 h 2747963"/>
              <a:gd name="T2" fmla="*/ 56169 w 3170238"/>
              <a:gd name="T3" fmla="*/ 0 h 2747963"/>
              <a:gd name="T4" fmla="*/ 56169 w 3170238"/>
              <a:gd name="T5" fmla="*/ 25097 h 2747963"/>
              <a:gd name="T6" fmla="*/ 90211 w 3170238"/>
              <a:gd name="T7" fmla="*/ 22165 h 2747963"/>
              <a:gd name="T8" fmla="*/ 94618 w 3170238"/>
              <a:gd name="T9" fmla="*/ 22165 h 2747963"/>
              <a:gd name="T10" fmla="*/ 47309 w 3170238"/>
              <a:gd name="T11" fmla="*/ 37052 h 2747963"/>
              <a:gd name="T12" fmla="*/ 0 w 3170238"/>
              <a:gd name="T13" fmla="*/ 22165 h 2747963"/>
              <a:gd name="T14" fmla="*/ 4454 w 3170238"/>
              <a:gd name="T15" fmla="*/ 22165 h 2747963"/>
              <a:gd name="T16" fmla="*/ 38449 w 3170238"/>
              <a:gd name="T17" fmla="*/ 25097 h 2747963"/>
              <a:gd name="T18" fmla="*/ 38449 w 3170238"/>
              <a:gd name="T19" fmla="*/ 0 h 27479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0238" h="2747963">
                <a:moveTo>
                  <a:pt x="1288257" y="0"/>
                </a:moveTo>
                <a:lnTo>
                  <a:pt x="1881982" y="0"/>
                </a:lnTo>
                <a:lnTo>
                  <a:pt x="1881982" y="1861344"/>
                </a:lnTo>
                <a:lnTo>
                  <a:pt x="3022601" y="1643857"/>
                </a:lnTo>
                <a:lnTo>
                  <a:pt x="3170238" y="1643857"/>
                </a:lnTo>
                <a:lnTo>
                  <a:pt x="1585120" y="2747963"/>
                </a:lnTo>
                <a:lnTo>
                  <a:pt x="0" y="1643857"/>
                </a:lnTo>
                <a:lnTo>
                  <a:pt x="149225" y="1643857"/>
                </a:lnTo>
                <a:lnTo>
                  <a:pt x="1288257" y="1861344"/>
                </a:lnTo>
                <a:lnTo>
                  <a:pt x="1288257" y="0"/>
                </a:lnTo>
                <a:close/>
              </a:path>
            </a:pathLst>
          </a:custGeom>
          <a:solidFill>
            <a:srgbClr val="8FAADC"/>
          </a:solidFill>
          <a:ln>
            <a:noFill/>
          </a:ln>
        </p:spPr>
        <p:txBody>
          <a:bodyPr/>
          <a:lstStyle/>
          <a:p>
            <a:endParaRPr lang="zh-CN" altLang="en-US" sz="2400">
              <a:cs typeface="+mn-ea"/>
              <a:sym typeface="+mn-lt"/>
            </a:endParaRPr>
          </a:p>
        </p:txBody>
      </p:sp>
      <p:sp>
        <p:nvSpPr>
          <p:cNvPr id="118" name="KSO_Shape"/>
          <p:cNvSpPr>
            <a:spLocks noChangeArrowheads="1"/>
          </p:cNvSpPr>
          <p:nvPr/>
        </p:nvSpPr>
        <p:spPr bwMode="auto">
          <a:xfrm>
            <a:off x="5977014" y="5408763"/>
            <a:ext cx="678366" cy="343092"/>
          </a:xfrm>
          <a:custGeom>
            <a:avLst/>
            <a:gdLst>
              <a:gd name="T0" fmla="*/ 38449 w 3170238"/>
              <a:gd name="T1" fmla="*/ 0 h 2747963"/>
              <a:gd name="T2" fmla="*/ 56169 w 3170238"/>
              <a:gd name="T3" fmla="*/ 0 h 2747963"/>
              <a:gd name="T4" fmla="*/ 56169 w 3170238"/>
              <a:gd name="T5" fmla="*/ 25097 h 2747963"/>
              <a:gd name="T6" fmla="*/ 90211 w 3170238"/>
              <a:gd name="T7" fmla="*/ 22165 h 2747963"/>
              <a:gd name="T8" fmla="*/ 94618 w 3170238"/>
              <a:gd name="T9" fmla="*/ 22165 h 2747963"/>
              <a:gd name="T10" fmla="*/ 47309 w 3170238"/>
              <a:gd name="T11" fmla="*/ 37052 h 2747963"/>
              <a:gd name="T12" fmla="*/ 0 w 3170238"/>
              <a:gd name="T13" fmla="*/ 22165 h 2747963"/>
              <a:gd name="T14" fmla="*/ 4454 w 3170238"/>
              <a:gd name="T15" fmla="*/ 22165 h 2747963"/>
              <a:gd name="T16" fmla="*/ 38449 w 3170238"/>
              <a:gd name="T17" fmla="*/ 25097 h 2747963"/>
              <a:gd name="T18" fmla="*/ 38449 w 3170238"/>
              <a:gd name="T19" fmla="*/ 0 h 27479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70238" h="2747963">
                <a:moveTo>
                  <a:pt x="1288257" y="0"/>
                </a:moveTo>
                <a:lnTo>
                  <a:pt x="1881982" y="0"/>
                </a:lnTo>
                <a:lnTo>
                  <a:pt x="1881982" y="1861344"/>
                </a:lnTo>
                <a:lnTo>
                  <a:pt x="3022601" y="1643857"/>
                </a:lnTo>
                <a:lnTo>
                  <a:pt x="3170238" y="1643857"/>
                </a:lnTo>
                <a:lnTo>
                  <a:pt x="1585120" y="2747963"/>
                </a:lnTo>
                <a:lnTo>
                  <a:pt x="0" y="1643857"/>
                </a:lnTo>
                <a:lnTo>
                  <a:pt x="149225" y="1643857"/>
                </a:lnTo>
                <a:lnTo>
                  <a:pt x="1288257" y="1861344"/>
                </a:lnTo>
                <a:lnTo>
                  <a:pt x="1288257" y="0"/>
                </a:lnTo>
                <a:close/>
              </a:path>
            </a:pathLst>
          </a:custGeom>
          <a:solidFill>
            <a:srgbClr val="8FAADC"/>
          </a:solidFill>
          <a:ln>
            <a:noFill/>
          </a:ln>
        </p:spPr>
        <p:txBody>
          <a:bodyPr/>
          <a:lstStyle/>
          <a:p>
            <a:endParaRPr lang="zh-CN" altLang="en-US" sz="2400">
              <a:cs typeface="+mn-ea"/>
              <a:sym typeface="+mn-lt"/>
            </a:endParaRPr>
          </a:p>
        </p:txBody>
      </p:sp>
      <p:sp>
        <p:nvSpPr>
          <p:cNvPr id="119" name="football-field-in-perspective_27047"/>
          <p:cNvSpPr>
            <a:spLocks noChangeAspect="1"/>
          </p:cNvSpPr>
          <p:nvPr/>
        </p:nvSpPr>
        <p:spPr bwMode="auto">
          <a:xfrm>
            <a:off x="4604134" y="3738023"/>
            <a:ext cx="609685" cy="431782"/>
          </a:xfrm>
          <a:custGeom>
            <a:avLst/>
            <a:gdLst>
              <a:gd name="connsiteX0" fmla="*/ 261397 w 609595"/>
              <a:gd name="connsiteY0" fmla="*/ 420640 h 431719"/>
              <a:gd name="connsiteX1" fmla="*/ 344805 w 609595"/>
              <a:gd name="connsiteY1" fmla="*/ 420640 h 431719"/>
              <a:gd name="connsiteX2" fmla="*/ 344805 w 609595"/>
              <a:gd name="connsiteY2" fmla="*/ 431719 h 431719"/>
              <a:gd name="connsiteX3" fmla="*/ 261397 w 609595"/>
              <a:gd name="connsiteY3" fmla="*/ 431719 h 431719"/>
              <a:gd name="connsiteX4" fmla="*/ 228200 w 609595"/>
              <a:gd name="connsiteY4" fmla="*/ 404340 h 431719"/>
              <a:gd name="connsiteX5" fmla="*/ 383098 w 609595"/>
              <a:gd name="connsiteY5" fmla="*/ 404340 h 431719"/>
              <a:gd name="connsiteX6" fmla="*/ 389402 w 609595"/>
              <a:gd name="connsiteY6" fmla="*/ 431719 h 431719"/>
              <a:gd name="connsiteX7" fmla="*/ 355481 w 609595"/>
              <a:gd name="connsiteY7" fmla="*/ 431719 h 431719"/>
              <a:gd name="connsiteX8" fmla="*/ 355481 w 609595"/>
              <a:gd name="connsiteY8" fmla="*/ 410026 h 431719"/>
              <a:gd name="connsiteX9" fmla="*/ 250864 w 609595"/>
              <a:gd name="connsiteY9" fmla="*/ 410026 h 431719"/>
              <a:gd name="connsiteX10" fmla="*/ 250864 w 609595"/>
              <a:gd name="connsiteY10" fmla="*/ 431719 h 431719"/>
              <a:gd name="connsiteX11" fmla="*/ 223997 w 609595"/>
              <a:gd name="connsiteY11" fmla="*/ 431719 h 431719"/>
              <a:gd name="connsiteX12" fmla="*/ 162914 w 609595"/>
              <a:gd name="connsiteY12" fmla="*/ 348170 h 431719"/>
              <a:gd name="connsiteX13" fmla="*/ 442352 w 609595"/>
              <a:gd name="connsiteY13" fmla="*/ 348170 h 431719"/>
              <a:gd name="connsiteX14" fmla="*/ 454958 w 609595"/>
              <a:gd name="connsiteY14" fmla="*/ 431719 h 431719"/>
              <a:gd name="connsiteX15" fmla="*/ 394778 w 609595"/>
              <a:gd name="connsiteY15" fmla="*/ 431719 h 431719"/>
              <a:gd name="connsiteX16" fmla="*/ 400031 w 609595"/>
              <a:gd name="connsiteY16" fmla="*/ 430521 h 431719"/>
              <a:gd name="connsiteX17" fmla="*/ 391477 w 609595"/>
              <a:gd name="connsiteY17" fmla="*/ 393688 h 431719"/>
              <a:gd name="connsiteX18" fmla="*/ 219192 w 609595"/>
              <a:gd name="connsiteY18" fmla="*/ 393688 h 431719"/>
              <a:gd name="connsiteX19" fmla="*/ 213339 w 609595"/>
              <a:gd name="connsiteY19" fmla="*/ 430821 h 431719"/>
              <a:gd name="connsiteX20" fmla="*/ 218592 w 609595"/>
              <a:gd name="connsiteY20" fmla="*/ 431719 h 431719"/>
              <a:gd name="connsiteX21" fmla="*/ 151809 w 609595"/>
              <a:gd name="connsiteY21" fmla="*/ 431719 h 431719"/>
              <a:gd name="connsiteX22" fmla="*/ 303105 w 609595"/>
              <a:gd name="connsiteY22" fmla="*/ 330952 h 431719"/>
              <a:gd name="connsiteX23" fmla="*/ 337466 w 609595"/>
              <a:gd name="connsiteY23" fmla="*/ 337656 h 431719"/>
              <a:gd name="connsiteX24" fmla="*/ 269794 w 609595"/>
              <a:gd name="connsiteY24" fmla="*/ 337656 h 431719"/>
              <a:gd name="connsiteX25" fmla="*/ 303105 w 609595"/>
              <a:gd name="connsiteY25" fmla="*/ 330952 h 431719"/>
              <a:gd name="connsiteX26" fmla="*/ 237193 w 609595"/>
              <a:gd name="connsiteY26" fmla="*/ 194125 h 431719"/>
              <a:gd name="connsiteX27" fmla="*/ 362094 w 609595"/>
              <a:gd name="connsiteY27" fmla="*/ 194125 h 431719"/>
              <a:gd name="connsiteX28" fmla="*/ 299644 w 609595"/>
              <a:gd name="connsiteY28" fmla="*/ 230396 h 431719"/>
              <a:gd name="connsiteX29" fmla="*/ 237193 w 609595"/>
              <a:gd name="connsiteY29" fmla="*/ 194125 h 431719"/>
              <a:gd name="connsiteX30" fmla="*/ 63592 w 609595"/>
              <a:gd name="connsiteY30" fmla="*/ 194125 h 431719"/>
              <a:gd name="connsiteX31" fmla="*/ 226415 w 609595"/>
              <a:gd name="connsiteY31" fmla="*/ 194125 h 431719"/>
              <a:gd name="connsiteX32" fmla="*/ 299648 w 609595"/>
              <a:gd name="connsiteY32" fmla="*/ 241014 h 431719"/>
              <a:gd name="connsiteX33" fmla="*/ 372881 w 609595"/>
              <a:gd name="connsiteY33" fmla="*/ 194125 h 431719"/>
              <a:gd name="connsiteX34" fmla="*/ 538705 w 609595"/>
              <a:gd name="connsiteY34" fmla="*/ 194125 h 431719"/>
              <a:gd name="connsiteX35" fmla="*/ 608037 w 609595"/>
              <a:gd name="connsiteY35" fmla="*/ 401458 h 431719"/>
              <a:gd name="connsiteX36" fmla="*/ 586277 w 609595"/>
              <a:gd name="connsiteY36" fmla="*/ 431719 h 431719"/>
              <a:gd name="connsiteX37" fmla="*/ 460370 w 609595"/>
              <a:gd name="connsiteY37" fmla="*/ 431719 h 431719"/>
              <a:gd name="connsiteX38" fmla="*/ 465623 w 609595"/>
              <a:gd name="connsiteY38" fmla="*/ 430820 h 431719"/>
              <a:gd name="connsiteX39" fmla="*/ 451366 w 609595"/>
              <a:gd name="connsiteY39" fmla="*/ 337640 h 431719"/>
              <a:gd name="connsiteX40" fmla="*/ 356824 w 609595"/>
              <a:gd name="connsiteY40" fmla="*/ 337640 h 431719"/>
              <a:gd name="connsiteX41" fmla="*/ 303100 w 609595"/>
              <a:gd name="connsiteY41" fmla="*/ 320412 h 431719"/>
              <a:gd name="connsiteX42" fmla="*/ 249075 w 609595"/>
              <a:gd name="connsiteY42" fmla="*/ 337640 h 431719"/>
              <a:gd name="connsiteX43" fmla="*/ 153633 w 609595"/>
              <a:gd name="connsiteY43" fmla="*/ 337640 h 431719"/>
              <a:gd name="connsiteX44" fmla="*/ 141177 w 609595"/>
              <a:gd name="connsiteY44" fmla="*/ 430970 h 431719"/>
              <a:gd name="connsiteX45" fmla="*/ 146429 w 609595"/>
              <a:gd name="connsiteY45" fmla="*/ 431719 h 431719"/>
              <a:gd name="connsiteX46" fmla="*/ 23974 w 609595"/>
              <a:gd name="connsiteY46" fmla="*/ 431719 h 431719"/>
              <a:gd name="connsiteX47" fmla="*/ 1314 w 609595"/>
              <a:gd name="connsiteY47" fmla="*/ 401308 h 431719"/>
              <a:gd name="connsiteX48" fmla="*/ 299644 w 609595"/>
              <a:gd name="connsiteY48" fmla="*/ 146353 h 431719"/>
              <a:gd name="connsiteX49" fmla="*/ 362235 w 609595"/>
              <a:gd name="connsiteY49" fmla="*/ 183470 h 431719"/>
              <a:gd name="connsiteX50" fmla="*/ 237052 w 609595"/>
              <a:gd name="connsiteY50" fmla="*/ 183470 h 431719"/>
              <a:gd name="connsiteX51" fmla="*/ 299644 w 609595"/>
              <a:gd name="connsiteY51" fmla="*/ 146353 h 431719"/>
              <a:gd name="connsiteX52" fmla="*/ 277133 w 609595"/>
              <a:gd name="connsiteY52" fmla="*/ 86866 h 431719"/>
              <a:gd name="connsiteX53" fmla="*/ 320672 w 609595"/>
              <a:gd name="connsiteY53" fmla="*/ 86866 h 431719"/>
              <a:gd name="connsiteX54" fmla="*/ 299653 w 609595"/>
              <a:gd name="connsiteY54" fmla="*/ 91373 h 431719"/>
              <a:gd name="connsiteX55" fmla="*/ 277133 w 609595"/>
              <a:gd name="connsiteY55" fmla="*/ 86866 h 431719"/>
              <a:gd name="connsiteX56" fmla="*/ 190126 w 609595"/>
              <a:gd name="connsiteY56" fmla="*/ 24557 h 431719"/>
              <a:gd name="connsiteX57" fmla="*/ 235146 w 609595"/>
              <a:gd name="connsiteY57" fmla="*/ 24557 h 431719"/>
              <a:gd name="connsiteX58" fmla="*/ 235146 w 609595"/>
              <a:gd name="connsiteY58" fmla="*/ 49111 h 431719"/>
              <a:gd name="connsiteX59" fmla="*/ 364956 w 609595"/>
              <a:gd name="connsiteY59" fmla="*/ 49111 h 431719"/>
              <a:gd name="connsiteX60" fmla="*/ 364956 w 609595"/>
              <a:gd name="connsiteY60" fmla="*/ 24557 h 431719"/>
              <a:gd name="connsiteX61" fmla="*/ 405774 w 609595"/>
              <a:gd name="connsiteY61" fmla="*/ 24557 h 431719"/>
              <a:gd name="connsiteX62" fmla="*/ 400522 w 609595"/>
              <a:gd name="connsiteY62" fmla="*/ 25006 h 431719"/>
              <a:gd name="connsiteX63" fmla="*/ 405024 w 609595"/>
              <a:gd name="connsiteY63" fmla="*/ 76211 h 431719"/>
              <a:gd name="connsiteX64" fmla="*/ 190876 w 609595"/>
              <a:gd name="connsiteY64" fmla="*/ 76211 h 431719"/>
              <a:gd name="connsiteX65" fmla="*/ 195378 w 609595"/>
              <a:gd name="connsiteY65" fmla="*/ 25006 h 431719"/>
              <a:gd name="connsiteX66" fmla="*/ 146402 w 609595"/>
              <a:gd name="connsiteY66" fmla="*/ 24557 h 431719"/>
              <a:gd name="connsiteX67" fmla="*/ 184823 w 609595"/>
              <a:gd name="connsiteY67" fmla="*/ 24557 h 431719"/>
              <a:gd name="connsiteX68" fmla="*/ 179270 w 609595"/>
              <a:gd name="connsiteY68" fmla="*/ 86864 h 431719"/>
              <a:gd name="connsiteX69" fmla="*/ 260766 w 609595"/>
              <a:gd name="connsiteY69" fmla="*/ 86864 h 431719"/>
              <a:gd name="connsiteX70" fmla="*/ 298887 w 609595"/>
              <a:gd name="connsiteY70" fmla="*/ 101841 h 431719"/>
              <a:gd name="connsiteX71" fmla="*/ 299638 w 609595"/>
              <a:gd name="connsiteY71" fmla="*/ 101841 h 431719"/>
              <a:gd name="connsiteX72" fmla="*/ 337309 w 609595"/>
              <a:gd name="connsiteY72" fmla="*/ 86864 h 431719"/>
              <a:gd name="connsiteX73" fmla="*/ 416554 w 609595"/>
              <a:gd name="connsiteY73" fmla="*/ 86864 h 431719"/>
              <a:gd name="connsiteX74" fmla="*/ 411150 w 609595"/>
              <a:gd name="connsiteY74" fmla="*/ 24557 h 431719"/>
              <a:gd name="connsiteX75" fmla="*/ 450322 w 609595"/>
              <a:gd name="connsiteY75" fmla="*/ 24557 h 431719"/>
              <a:gd name="connsiteX76" fmla="*/ 492196 w 609595"/>
              <a:gd name="connsiteY76" fmla="*/ 54662 h 431719"/>
              <a:gd name="connsiteX77" fmla="*/ 535120 w 609595"/>
              <a:gd name="connsiteY77" fmla="*/ 183470 h 431719"/>
              <a:gd name="connsiteX78" fmla="*/ 373029 w 609595"/>
              <a:gd name="connsiteY78" fmla="*/ 183470 h 431719"/>
              <a:gd name="connsiteX79" fmla="*/ 299638 w 609595"/>
              <a:gd name="connsiteY79" fmla="*/ 135691 h 431719"/>
              <a:gd name="connsiteX80" fmla="*/ 226247 w 609595"/>
              <a:gd name="connsiteY80" fmla="*/ 183470 h 431719"/>
              <a:gd name="connsiteX81" fmla="*/ 66707 w 609595"/>
              <a:gd name="connsiteY81" fmla="*/ 183470 h 431719"/>
              <a:gd name="connsiteX82" fmla="*/ 105429 w 609595"/>
              <a:gd name="connsiteY82" fmla="*/ 54961 h 431719"/>
              <a:gd name="connsiteX83" fmla="*/ 146402 w 609595"/>
              <a:gd name="connsiteY83" fmla="*/ 24557 h 431719"/>
              <a:gd name="connsiteX84" fmla="*/ 277755 w 609595"/>
              <a:gd name="connsiteY84" fmla="*/ 10624 h 431719"/>
              <a:gd name="connsiteX85" fmla="*/ 277755 w 609595"/>
              <a:gd name="connsiteY85" fmla="*/ 19304 h 431719"/>
              <a:gd name="connsiteX86" fmla="*/ 321558 w 609595"/>
              <a:gd name="connsiteY86" fmla="*/ 19304 h 431719"/>
              <a:gd name="connsiteX87" fmla="*/ 321558 w 609595"/>
              <a:gd name="connsiteY87" fmla="*/ 10624 h 431719"/>
              <a:gd name="connsiteX88" fmla="*/ 267104 w 609595"/>
              <a:gd name="connsiteY88" fmla="*/ 0 h 431719"/>
              <a:gd name="connsiteX89" fmla="*/ 332209 w 609595"/>
              <a:gd name="connsiteY89" fmla="*/ 0 h 431719"/>
              <a:gd name="connsiteX90" fmla="*/ 332209 w 609595"/>
              <a:gd name="connsiteY90" fmla="*/ 24541 h 431719"/>
              <a:gd name="connsiteX91" fmla="*/ 354261 w 609595"/>
              <a:gd name="connsiteY91" fmla="*/ 24541 h 431719"/>
              <a:gd name="connsiteX92" fmla="*/ 354261 w 609595"/>
              <a:gd name="connsiteY92" fmla="*/ 38458 h 431719"/>
              <a:gd name="connsiteX93" fmla="*/ 245802 w 609595"/>
              <a:gd name="connsiteY93" fmla="*/ 38458 h 431719"/>
              <a:gd name="connsiteX94" fmla="*/ 245802 w 609595"/>
              <a:gd name="connsiteY94" fmla="*/ 24541 h 431719"/>
              <a:gd name="connsiteX95" fmla="*/ 267104 w 609595"/>
              <a:gd name="connsiteY95" fmla="*/ 24541 h 43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09595" h="431719">
                <a:moveTo>
                  <a:pt x="261397" y="420640"/>
                </a:moveTo>
                <a:lnTo>
                  <a:pt x="344805" y="420640"/>
                </a:lnTo>
                <a:lnTo>
                  <a:pt x="344805" y="431719"/>
                </a:lnTo>
                <a:lnTo>
                  <a:pt x="261397" y="431719"/>
                </a:lnTo>
                <a:close/>
                <a:moveTo>
                  <a:pt x="228200" y="404340"/>
                </a:moveTo>
                <a:lnTo>
                  <a:pt x="383098" y="404340"/>
                </a:lnTo>
                <a:lnTo>
                  <a:pt x="389402" y="431719"/>
                </a:lnTo>
                <a:lnTo>
                  <a:pt x="355481" y="431719"/>
                </a:lnTo>
                <a:lnTo>
                  <a:pt x="355481" y="410026"/>
                </a:lnTo>
                <a:lnTo>
                  <a:pt x="250864" y="410026"/>
                </a:lnTo>
                <a:lnTo>
                  <a:pt x="250864" y="431719"/>
                </a:lnTo>
                <a:lnTo>
                  <a:pt x="223997" y="431719"/>
                </a:lnTo>
                <a:close/>
                <a:moveTo>
                  <a:pt x="162914" y="348170"/>
                </a:moveTo>
                <a:lnTo>
                  <a:pt x="442352" y="348170"/>
                </a:lnTo>
                <a:lnTo>
                  <a:pt x="454958" y="431719"/>
                </a:lnTo>
                <a:lnTo>
                  <a:pt x="394778" y="431719"/>
                </a:lnTo>
                <a:lnTo>
                  <a:pt x="400031" y="430521"/>
                </a:lnTo>
                <a:lnTo>
                  <a:pt x="391477" y="393688"/>
                </a:lnTo>
                <a:lnTo>
                  <a:pt x="219192" y="393688"/>
                </a:lnTo>
                <a:lnTo>
                  <a:pt x="213339" y="430821"/>
                </a:lnTo>
                <a:lnTo>
                  <a:pt x="218592" y="431719"/>
                </a:lnTo>
                <a:lnTo>
                  <a:pt x="151809" y="431719"/>
                </a:lnTo>
                <a:close/>
                <a:moveTo>
                  <a:pt x="303105" y="330952"/>
                </a:moveTo>
                <a:cubicBezTo>
                  <a:pt x="318860" y="330952"/>
                  <a:pt x="329814" y="334230"/>
                  <a:pt x="337466" y="337656"/>
                </a:cubicBezTo>
                <a:lnTo>
                  <a:pt x="269794" y="337656"/>
                </a:lnTo>
                <a:cubicBezTo>
                  <a:pt x="277747" y="334081"/>
                  <a:pt x="288700" y="330952"/>
                  <a:pt x="303105" y="330952"/>
                </a:cubicBezTo>
                <a:close/>
                <a:moveTo>
                  <a:pt x="237193" y="194125"/>
                </a:moveTo>
                <a:lnTo>
                  <a:pt x="362094" y="194125"/>
                </a:lnTo>
                <a:cubicBezTo>
                  <a:pt x="357891" y="214508"/>
                  <a:pt x="331469" y="230396"/>
                  <a:pt x="299644" y="230396"/>
                </a:cubicBezTo>
                <a:cubicBezTo>
                  <a:pt x="267668" y="230396"/>
                  <a:pt x="241396" y="214508"/>
                  <a:pt x="237193" y="194125"/>
                </a:cubicBezTo>
                <a:close/>
                <a:moveTo>
                  <a:pt x="63592" y="194125"/>
                </a:moveTo>
                <a:lnTo>
                  <a:pt x="226415" y="194125"/>
                </a:lnTo>
                <a:cubicBezTo>
                  <a:pt x="230467" y="220341"/>
                  <a:pt x="261681" y="241014"/>
                  <a:pt x="299648" y="241014"/>
                </a:cubicBezTo>
                <a:cubicBezTo>
                  <a:pt x="337615" y="241014"/>
                  <a:pt x="368829" y="220341"/>
                  <a:pt x="372881" y="194125"/>
                </a:cubicBezTo>
                <a:lnTo>
                  <a:pt x="538705" y="194125"/>
                </a:lnTo>
                <a:lnTo>
                  <a:pt x="608037" y="401458"/>
                </a:lnTo>
                <a:cubicBezTo>
                  <a:pt x="613589" y="418237"/>
                  <a:pt x="603835" y="431719"/>
                  <a:pt x="586277" y="431719"/>
                </a:cubicBezTo>
                <a:lnTo>
                  <a:pt x="460370" y="431719"/>
                </a:lnTo>
                <a:lnTo>
                  <a:pt x="465623" y="430820"/>
                </a:lnTo>
                <a:lnTo>
                  <a:pt x="451366" y="337640"/>
                </a:lnTo>
                <a:lnTo>
                  <a:pt x="356824" y="337640"/>
                </a:lnTo>
                <a:cubicBezTo>
                  <a:pt x="351722" y="332697"/>
                  <a:pt x="335814" y="320412"/>
                  <a:pt x="303100" y="320412"/>
                </a:cubicBezTo>
                <a:cubicBezTo>
                  <a:pt x="272186" y="320412"/>
                  <a:pt x="254328" y="333146"/>
                  <a:pt x="249075" y="337640"/>
                </a:cubicBezTo>
                <a:lnTo>
                  <a:pt x="153633" y="337640"/>
                </a:lnTo>
                <a:lnTo>
                  <a:pt x="141177" y="430970"/>
                </a:lnTo>
                <a:lnTo>
                  <a:pt x="146429" y="431719"/>
                </a:lnTo>
                <a:lnTo>
                  <a:pt x="23974" y="431719"/>
                </a:lnTo>
                <a:cubicBezTo>
                  <a:pt x="6417" y="431719"/>
                  <a:pt x="-3788" y="418087"/>
                  <a:pt x="1314" y="401308"/>
                </a:cubicBezTo>
                <a:close/>
                <a:moveTo>
                  <a:pt x="299644" y="146353"/>
                </a:moveTo>
                <a:cubicBezTo>
                  <a:pt x="331915" y="146353"/>
                  <a:pt x="358633" y="162517"/>
                  <a:pt x="362235" y="183470"/>
                </a:cubicBezTo>
                <a:lnTo>
                  <a:pt x="237052" y="183470"/>
                </a:lnTo>
                <a:cubicBezTo>
                  <a:pt x="240654" y="162517"/>
                  <a:pt x="267372" y="146353"/>
                  <a:pt x="299644" y="146353"/>
                </a:cubicBezTo>
                <a:close/>
                <a:moveTo>
                  <a:pt x="277133" y="86866"/>
                </a:moveTo>
                <a:lnTo>
                  <a:pt x="320672" y="86866"/>
                </a:lnTo>
                <a:cubicBezTo>
                  <a:pt x="316018" y="89269"/>
                  <a:pt x="309412" y="91222"/>
                  <a:pt x="299653" y="91373"/>
                </a:cubicBezTo>
                <a:cubicBezTo>
                  <a:pt x="289144" y="91523"/>
                  <a:pt x="282088" y="89420"/>
                  <a:pt x="277133" y="86866"/>
                </a:cubicBezTo>
                <a:close/>
                <a:moveTo>
                  <a:pt x="190126" y="24557"/>
                </a:moveTo>
                <a:lnTo>
                  <a:pt x="235146" y="24557"/>
                </a:lnTo>
                <a:lnTo>
                  <a:pt x="235146" y="49111"/>
                </a:lnTo>
                <a:lnTo>
                  <a:pt x="364956" y="49111"/>
                </a:lnTo>
                <a:lnTo>
                  <a:pt x="364956" y="24557"/>
                </a:lnTo>
                <a:lnTo>
                  <a:pt x="405774" y="24557"/>
                </a:lnTo>
                <a:lnTo>
                  <a:pt x="400522" y="25006"/>
                </a:lnTo>
                <a:lnTo>
                  <a:pt x="405024" y="76211"/>
                </a:lnTo>
                <a:lnTo>
                  <a:pt x="190876" y="76211"/>
                </a:lnTo>
                <a:lnTo>
                  <a:pt x="195378" y="25006"/>
                </a:lnTo>
                <a:close/>
                <a:moveTo>
                  <a:pt x="146402" y="24557"/>
                </a:moveTo>
                <a:lnTo>
                  <a:pt x="184823" y="24557"/>
                </a:lnTo>
                <a:lnTo>
                  <a:pt x="179270" y="86864"/>
                </a:lnTo>
                <a:lnTo>
                  <a:pt x="260766" y="86864"/>
                </a:lnTo>
                <a:cubicBezTo>
                  <a:pt x="264818" y="91806"/>
                  <a:pt x="275774" y="101841"/>
                  <a:pt x="298887" y="101841"/>
                </a:cubicBezTo>
                <a:lnTo>
                  <a:pt x="299638" y="101841"/>
                </a:lnTo>
                <a:cubicBezTo>
                  <a:pt x="322901" y="101692"/>
                  <a:pt x="333407" y="91956"/>
                  <a:pt x="337309" y="86864"/>
                </a:cubicBezTo>
                <a:lnTo>
                  <a:pt x="416554" y="86864"/>
                </a:lnTo>
                <a:lnTo>
                  <a:pt x="411150" y="24557"/>
                </a:lnTo>
                <a:lnTo>
                  <a:pt x="450322" y="24557"/>
                </a:lnTo>
                <a:cubicBezTo>
                  <a:pt x="467882" y="24557"/>
                  <a:pt x="486643" y="38037"/>
                  <a:pt x="492196" y="54662"/>
                </a:cubicBezTo>
                <a:lnTo>
                  <a:pt x="535120" y="183470"/>
                </a:lnTo>
                <a:lnTo>
                  <a:pt x="373029" y="183470"/>
                </a:lnTo>
                <a:cubicBezTo>
                  <a:pt x="369427" y="156660"/>
                  <a:pt x="337909" y="135691"/>
                  <a:pt x="299638" y="135691"/>
                </a:cubicBezTo>
                <a:cubicBezTo>
                  <a:pt x="261216" y="135691"/>
                  <a:pt x="229698" y="156660"/>
                  <a:pt x="226247" y="183470"/>
                </a:cubicBezTo>
                <a:lnTo>
                  <a:pt x="66707" y="183470"/>
                </a:lnTo>
                <a:lnTo>
                  <a:pt x="105429" y="54961"/>
                </a:lnTo>
                <a:cubicBezTo>
                  <a:pt x="110532" y="38186"/>
                  <a:pt x="128842" y="24557"/>
                  <a:pt x="146402" y="24557"/>
                </a:cubicBezTo>
                <a:close/>
                <a:moveTo>
                  <a:pt x="277755" y="10624"/>
                </a:moveTo>
                <a:lnTo>
                  <a:pt x="277755" y="19304"/>
                </a:lnTo>
                <a:lnTo>
                  <a:pt x="321558" y="19304"/>
                </a:lnTo>
                <a:lnTo>
                  <a:pt x="321558" y="10624"/>
                </a:lnTo>
                <a:close/>
                <a:moveTo>
                  <a:pt x="267104" y="0"/>
                </a:moveTo>
                <a:lnTo>
                  <a:pt x="332209" y="0"/>
                </a:lnTo>
                <a:lnTo>
                  <a:pt x="332209" y="24541"/>
                </a:lnTo>
                <a:lnTo>
                  <a:pt x="354261" y="24541"/>
                </a:lnTo>
                <a:lnTo>
                  <a:pt x="354261" y="38458"/>
                </a:lnTo>
                <a:lnTo>
                  <a:pt x="245802" y="38458"/>
                </a:lnTo>
                <a:lnTo>
                  <a:pt x="245802" y="24541"/>
                </a:lnTo>
                <a:lnTo>
                  <a:pt x="267104" y="24541"/>
                </a:lnTo>
                <a:close/>
              </a:path>
            </a:pathLst>
          </a:custGeom>
          <a:solidFill>
            <a:srgbClr val="9DA6ED"/>
          </a:solidFill>
          <a:ln>
            <a:noFill/>
          </a:ln>
        </p:spPr>
        <p:txBody>
          <a:bodyPr/>
          <a:lstStyle/>
          <a:p>
            <a:endParaRPr lang="zh-CN" altLang="en-US">
              <a:cs typeface="+mn-ea"/>
              <a:sym typeface="+mn-lt"/>
            </a:endParaRPr>
          </a:p>
        </p:txBody>
      </p:sp>
      <p:sp>
        <p:nvSpPr>
          <p:cNvPr id="121" name="矩形 120"/>
          <p:cNvSpPr/>
          <p:nvPr/>
        </p:nvSpPr>
        <p:spPr>
          <a:xfrm>
            <a:off x="274955" y="346075"/>
            <a:ext cx="11388090" cy="64516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文旅融合思路：</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搭建全市文旅供给与需求对接平台（在用户层整合原有的数字图文博等平台）</a:t>
            </a:r>
            <a:endParaRPr lang="zh-CN" altLang="en-US"/>
          </a:p>
          <a:p>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6"/>
          <p:cNvSpPr/>
          <p:nvPr/>
        </p:nvSpPr>
        <p:spPr>
          <a:xfrm rot="10800000" flipV="1">
            <a:off x="1377315" y="1848668"/>
            <a:ext cx="1938020" cy="34353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图书馆安防数据</a:t>
            </a:r>
          </a:p>
        </p:txBody>
      </p:sp>
      <p:sp>
        <p:nvSpPr>
          <p:cNvPr id="8" name="矩形: 圆角 67"/>
          <p:cNvSpPr/>
          <p:nvPr/>
        </p:nvSpPr>
        <p:spPr>
          <a:xfrm>
            <a:off x="1377315" y="2189028"/>
            <a:ext cx="1938020" cy="26098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图书馆客流数据</a:t>
            </a:r>
          </a:p>
        </p:txBody>
      </p:sp>
      <p:sp>
        <p:nvSpPr>
          <p:cNvPr id="9" name="矩形: 圆角 68"/>
          <p:cNvSpPr/>
          <p:nvPr/>
        </p:nvSpPr>
        <p:spPr>
          <a:xfrm>
            <a:off x="1377315" y="2456363"/>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图书馆节日填报</a:t>
            </a:r>
          </a:p>
        </p:txBody>
      </p:sp>
      <p:sp>
        <p:nvSpPr>
          <p:cNvPr id="10" name="矩形: 圆角 69"/>
          <p:cNvSpPr/>
          <p:nvPr/>
        </p:nvSpPr>
        <p:spPr>
          <a:xfrm>
            <a:off x="1377315" y="2940868"/>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图书馆活动服务数据</a:t>
            </a:r>
          </a:p>
        </p:txBody>
      </p:sp>
      <p:sp>
        <p:nvSpPr>
          <p:cNvPr id="13" name="矩形: 圆角 72"/>
          <p:cNvSpPr/>
          <p:nvPr/>
        </p:nvSpPr>
        <p:spPr>
          <a:xfrm>
            <a:off x="1377315" y="3183438"/>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4" name="矩形: 圆角 73"/>
          <p:cNvSpPr/>
          <p:nvPr/>
        </p:nvSpPr>
        <p:spPr>
          <a:xfrm>
            <a:off x="1377315" y="2698933"/>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设备地图标注管理</a:t>
            </a:r>
          </a:p>
        </p:txBody>
      </p:sp>
      <p:sp>
        <p:nvSpPr>
          <p:cNvPr id="15" name="文本框 14"/>
          <p:cNvSpPr txBox="1"/>
          <p:nvPr/>
        </p:nvSpPr>
        <p:spPr>
          <a:xfrm>
            <a:off x="1232067" y="1504498"/>
            <a:ext cx="2195195" cy="306705"/>
          </a:xfrm>
          <a:prstGeom prst="rect">
            <a:avLst/>
          </a:prstGeom>
          <a:noFill/>
        </p:spPr>
        <p:txBody>
          <a:bodyPr wrap="square" rtlCol="0">
            <a:spAutoFit/>
          </a:bodyPr>
          <a:lstStyle/>
          <a:p>
            <a:pPr marL="285750" lvl="0" indent="-285750" algn="ctr">
              <a:buClrTx/>
              <a:buSzTx/>
              <a:buFont typeface="Wingdings" panose="05000000000000000000" pitchFamily="2" charset="2"/>
              <a:buChar char="u"/>
            </a:pPr>
            <a:r>
              <a:rPr lang="zh-CN" altLang="en-US" sz="1400" b="1">
                <a:solidFill>
                  <a:srgbClr val="004DA8"/>
                </a:solidFill>
                <a:latin typeface="微软雅黑" panose="020B0503020204020204" pitchFamily="34" charset="-122"/>
                <a:ea typeface="微软雅黑" panose="020B0503020204020204" pitchFamily="34" charset="-122"/>
                <a:sym typeface="+mn-ea"/>
              </a:rPr>
              <a:t>图书馆</a:t>
            </a:r>
            <a:r>
              <a:rPr lang="zh-CN" altLang="en-US" sz="1400" b="1" dirty="0">
                <a:solidFill>
                  <a:srgbClr val="004DA8"/>
                </a:solidFill>
                <a:latin typeface="微软雅黑" panose="020B0503020204020204" pitchFamily="34" charset="-122"/>
                <a:ea typeface="微软雅黑" panose="020B0503020204020204" pitchFamily="34" charset="-122"/>
                <a:sym typeface="+mn-ea"/>
              </a:rPr>
              <a:t>可视化中心</a:t>
            </a:r>
          </a:p>
        </p:txBody>
      </p:sp>
      <p:sp>
        <p:nvSpPr>
          <p:cNvPr id="42" name="矩形: 圆角 66"/>
          <p:cNvSpPr/>
          <p:nvPr/>
        </p:nvSpPr>
        <p:spPr>
          <a:xfrm>
            <a:off x="5126990" y="1036320"/>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交运客运数据对接</a:t>
            </a:r>
          </a:p>
        </p:txBody>
      </p:sp>
      <p:sp>
        <p:nvSpPr>
          <p:cNvPr id="43" name="矩形: 圆角 67"/>
          <p:cNvSpPr/>
          <p:nvPr/>
        </p:nvSpPr>
        <p:spPr>
          <a:xfrm>
            <a:off x="5126990" y="1296035"/>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旅游产业机构对接</a:t>
            </a:r>
          </a:p>
        </p:txBody>
      </p:sp>
      <p:sp>
        <p:nvSpPr>
          <p:cNvPr id="44" name="矩形: 圆角 68"/>
          <p:cNvSpPr/>
          <p:nvPr/>
        </p:nvSpPr>
        <p:spPr>
          <a:xfrm>
            <a:off x="5126990" y="1555750"/>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运营商数据对接</a:t>
            </a:r>
          </a:p>
        </p:txBody>
      </p:sp>
      <p:sp>
        <p:nvSpPr>
          <p:cNvPr id="45" name="矩形: 圆角 69"/>
          <p:cNvSpPr/>
          <p:nvPr/>
        </p:nvSpPr>
        <p:spPr>
          <a:xfrm>
            <a:off x="5126990" y="2075180"/>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酒店旅客采集数据</a:t>
            </a:r>
          </a:p>
        </p:txBody>
      </p:sp>
      <p:sp>
        <p:nvSpPr>
          <p:cNvPr id="48" name="矩形: 圆角 72"/>
          <p:cNvSpPr/>
          <p:nvPr/>
        </p:nvSpPr>
        <p:spPr>
          <a:xfrm>
            <a:off x="5126990" y="2334895"/>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网吧娱乐监控数据</a:t>
            </a:r>
          </a:p>
        </p:txBody>
      </p:sp>
      <p:sp>
        <p:nvSpPr>
          <p:cNvPr id="49" name="矩形: 圆角 73"/>
          <p:cNvSpPr/>
          <p:nvPr/>
        </p:nvSpPr>
        <p:spPr>
          <a:xfrm>
            <a:off x="5126990" y="1815465"/>
            <a:ext cx="1938020" cy="25844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社保卡用户数据对接</a:t>
            </a:r>
          </a:p>
        </p:txBody>
      </p:sp>
      <p:sp>
        <p:nvSpPr>
          <p:cNvPr id="50" name="文本框 49"/>
          <p:cNvSpPr txBox="1"/>
          <p:nvPr/>
        </p:nvSpPr>
        <p:spPr>
          <a:xfrm>
            <a:off x="5097403" y="766078"/>
            <a:ext cx="2021840" cy="307777"/>
          </a:xfrm>
          <a:prstGeom prst="rect">
            <a:avLst/>
          </a:prstGeom>
          <a:noFill/>
        </p:spPr>
        <p:txBody>
          <a:bodyPr wrap="square" rtlCol="0">
            <a:spAutoFit/>
          </a:bodyPr>
          <a:lstStyle/>
          <a:p>
            <a:pPr marL="285750" indent="-285750" algn="ctr">
              <a:buFont typeface="Wingdings" panose="05000000000000000000" pitchFamily="2" charset="2"/>
              <a:buChar char="u"/>
            </a:pPr>
            <a:r>
              <a:rPr lang="zh-CN" altLang="en-US" sz="1400" b="1">
                <a:solidFill>
                  <a:srgbClr val="004DA8"/>
                </a:solidFill>
                <a:latin typeface="微软雅黑" panose="020B0503020204020204" pitchFamily="34" charset="-122"/>
                <a:ea typeface="微软雅黑" panose="020B0503020204020204" pitchFamily="34" charset="-122"/>
              </a:rPr>
              <a:t>第三方数据可视化</a:t>
            </a:r>
            <a:endParaRPr lang="zh-CN" altLang="en-US" sz="1400" b="1" dirty="0">
              <a:solidFill>
                <a:srgbClr val="004DA8"/>
              </a:solidFill>
              <a:latin typeface="微软雅黑" panose="020B0503020204020204" pitchFamily="34" charset="-122"/>
              <a:ea typeface="微软雅黑" panose="020B0503020204020204" pitchFamily="34" charset="-122"/>
            </a:endParaRPr>
          </a:p>
        </p:txBody>
      </p:sp>
      <p:sp>
        <p:nvSpPr>
          <p:cNvPr id="17" name="文本框 16"/>
          <p:cNvSpPr txBox="1"/>
          <p:nvPr/>
        </p:nvSpPr>
        <p:spPr>
          <a:xfrm>
            <a:off x="8864600" y="3574566"/>
            <a:ext cx="2798445" cy="337185"/>
          </a:xfrm>
          <a:prstGeom prst="rect">
            <a:avLst/>
          </a:prstGeom>
          <a:noFill/>
        </p:spPr>
        <p:txBody>
          <a:bodyPr wrap="square" rtlCol="0">
            <a:spAutoFit/>
          </a:bodyPr>
          <a:lstStyle/>
          <a:p>
            <a:r>
              <a:rPr lang="zh-CN" altLang="en-US" sz="1600" b="1">
                <a:solidFill>
                  <a:schemeClr val="tx2">
                    <a:lumMod val="75000"/>
                  </a:schemeClr>
                </a:solidFill>
                <a:latin typeface="+mj-ea"/>
                <a:ea typeface="+mj-ea"/>
              </a:rPr>
              <a:t>无缝对接更多数据</a:t>
            </a:r>
            <a:r>
              <a:rPr lang="en-US" altLang="zh-CN" sz="1600" b="1">
                <a:solidFill>
                  <a:schemeClr val="tx2">
                    <a:lumMod val="75000"/>
                  </a:schemeClr>
                </a:solidFill>
                <a:latin typeface="+mj-ea"/>
                <a:ea typeface="+mj-ea"/>
              </a:rPr>
              <a:t>……</a:t>
            </a:r>
            <a:endParaRPr lang="en-US" altLang="zh-CN" sz="1600" b="1" dirty="0">
              <a:solidFill>
                <a:schemeClr val="tx2">
                  <a:lumMod val="75000"/>
                </a:schemeClr>
              </a:solidFill>
              <a:latin typeface="+mj-ea"/>
              <a:ea typeface="+mj-ea"/>
            </a:endParaRPr>
          </a:p>
        </p:txBody>
      </p:sp>
      <p:sp>
        <p:nvSpPr>
          <p:cNvPr id="19" name="矩形: 圆角 66"/>
          <p:cNvSpPr/>
          <p:nvPr/>
        </p:nvSpPr>
        <p:spPr>
          <a:xfrm rot="10800000" flipV="1">
            <a:off x="8717915" y="1458595"/>
            <a:ext cx="1938020" cy="34353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文化馆安防数据</a:t>
            </a:r>
          </a:p>
        </p:txBody>
      </p:sp>
      <p:sp>
        <p:nvSpPr>
          <p:cNvPr id="20" name="矩形: 圆角 67"/>
          <p:cNvSpPr/>
          <p:nvPr/>
        </p:nvSpPr>
        <p:spPr>
          <a:xfrm>
            <a:off x="8717915" y="1798955"/>
            <a:ext cx="1938020" cy="26098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文化馆客流数据</a:t>
            </a:r>
          </a:p>
        </p:txBody>
      </p:sp>
      <p:sp>
        <p:nvSpPr>
          <p:cNvPr id="21" name="矩形: 圆角 68"/>
          <p:cNvSpPr/>
          <p:nvPr/>
        </p:nvSpPr>
        <p:spPr>
          <a:xfrm>
            <a:off x="8717915" y="206629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文化馆节日填报</a:t>
            </a:r>
          </a:p>
        </p:txBody>
      </p:sp>
      <p:sp>
        <p:nvSpPr>
          <p:cNvPr id="22" name="矩形: 圆角 69"/>
          <p:cNvSpPr/>
          <p:nvPr/>
        </p:nvSpPr>
        <p:spPr>
          <a:xfrm>
            <a:off x="8717915" y="255079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文化馆活动服务数据</a:t>
            </a:r>
          </a:p>
        </p:txBody>
      </p:sp>
      <p:sp>
        <p:nvSpPr>
          <p:cNvPr id="23" name="矩形: 圆角 72"/>
          <p:cNvSpPr/>
          <p:nvPr/>
        </p:nvSpPr>
        <p:spPr>
          <a:xfrm>
            <a:off x="8717915" y="279336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24" name="矩形: 圆角 73"/>
          <p:cNvSpPr/>
          <p:nvPr/>
        </p:nvSpPr>
        <p:spPr>
          <a:xfrm>
            <a:off x="8717915" y="230886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设备地图标注管理</a:t>
            </a:r>
          </a:p>
        </p:txBody>
      </p:sp>
      <p:sp>
        <p:nvSpPr>
          <p:cNvPr id="25" name="文本框 24"/>
          <p:cNvSpPr txBox="1"/>
          <p:nvPr/>
        </p:nvSpPr>
        <p:spPr>
          <a:xfrm>
            <a:off x="8565564" y="1165543"/>
            <a:ext cx="2229485" cy="306705"/>
          </a:xfrm>
          <a:prstGeom prst="rect">
            <a:avLst/>
          </a:prstGeom>
          <a:noFill/>
        </p:spPr>
        <p:txBody>
          <a:bodyPr wrap="square" rtlCol="0">
            <a:spAutoFit/>
          </a:bodyPr>
          <a:lstStyle/>
          <a:p>
            <a:pPr marL="285750" lvl="0" indent="-285750" algn="ctr">
              <a:buClrTx/>
              <a:buSzTx/>
              <a:buFont typeface="Wingdings" panose="05000000000000000000" pitchFamily="2" charset="2"/>
              <a:buChar char="u"/>
            </a:pPr>
            <a:r>
              <a:rPr lang="zh-CN" altLang="en-US" sz="1400" b="1">
                <a:solidFill>
                  <a:srgbClr val="0070C0"/>
                </a:solidFill>
                <a:latin typeface="微软雅黑" panose="020B0503020204020204" pitchFamily="34" charset="-122"/>
                <a:ea typeface="微软雅黑" panose="020B0503020204020204" pitchFamily="34" charset="-122"/>
                <a:sym typeface="+mn-ea"/>
              </a:rPr>
              <a:t> </a:t>
            </a:r>
            <a:r>
              <a:rPr lang="zh-CN" altLang="en-US" sz="1400" b="1">
                <a:solidFill>
                  <a:srgbClr val="004DA8"/>
                </a:solidFill>
                <a:latin typeface="微软雅黑" panose="020B0503020204020204" pitchFamily="34" charset="-122"/>
                <a:ea typeface="微软雅黑" panose="020B0503020204020204" pitchFamily="34" charset="-122"/>
                <a:sym typeface="+mn-ea"/>
              </a:rPr>
              <a:t>文化馆</a:t>
            </a:r>
            <a:r>
              <a:rPr lang="zh-CN" altLang="en-US" sz="1400" b="1" dirty="0">
                <a:solidFill>
                  <a:srgbClr val="004DA8"/>
                </a:solidFill>
                <a:latin typeface="微软雅黑" panose="020B0503020204020204" pitchFamily="34" charset="-122"/>
                <a:ea typeface="微软雅黑" panose="020B0503020204020204" pitchFamily="34" charset="-122"/>
                <a:sym typeface="+mn-ea"/>
              </a:rPr>
              <a:t>可视化中心</a:t>
            </a:r>
          </a:p>
        </p:txBody>
      </p:sp>
      <p:sp>
        <p:nvSpPr>
          <p:cNvPr id="27" name="矩形: 圆角 66"/>
          <p:cNvSpPr/>
          <p:nvPr/>
        </p:nvSpPr>
        <p:spPr>
          <a:xfrm rot="10800000" flipV="1">
            <a:off x="1341755" y="4109720"/>
            <a:ext cx="1938020" cy="34353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博物馆安防数据</a:t>
            </a:r>
          </a:p>
        </p:txBody>
      </p:sp>
      <p:sp>
        <p:nvSpPr>
          <p:cNvPr id="28" name="矩形: 圆角 67"/>
          <p:cNvSpPr/>
          <p:nvPr/>
        </p:nvSpPr>
        <p:spPr>
          <a:xfrm>
            <a:off x="1341755" y="4450080"/>
            <a:ext cx="1938020" cy="26098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博物馆客流数据</a:t>
            </a:r>
          </a:p>
        </p:txBody>
      </p:sp>
      <p:sp>
        <p:nvSpPr>
          <p:cNvPr id="55" name="矩形: 圆角 68"/>
          <p:cNvSpPr/>
          <p:nvPr/>
        </p:nvSpPr>
        <p:spPr>
          <a:xfrm>
            <a:off x="1341755" y="471741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博物馆节日填报</a:t>
            </a:r>
          </a:p>
        </p:txBody>
      </p:sp>
      <p:sp>
        <p:nvSpPr>
          <p:cNvPr id="66" name="矩形: 圆角 69"/>
          <p:cNvSpPr/>
          <p:nvPr/>
        </p:nvSpPr>
        <p:spPr>
          <a:xfrm>
            <a:off x="1341755" y="520192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博物馆活动服务数据</a:t>
            </a:r>
          </a:p>
        </p:txBody>
      </p:sp>
      <p:sp>
        <p:nvSpPr>
          <p:cNvPr id="67" name="矩形: 圆角 72"/>
          <p:cNvSpPr/>
          <p:nvPr/>
        </p:nvSpPr>
        <p:spPr>
          <a:xfrm>
            <a:off x="1341755" y="544449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68" name="矩形: 圆角 73"/>
          <p:cNvSpPr/>
          <p:nvPr/>
        </p:nvSpPr>
        <p:spPr>
          <a:xfrm>
            <a:off x="1341755" y="495998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设备地图标注管理</a:t>
            </a:r>
          </a:p>
        </p:txBody>
      </p:sp>
      <p:sp>
        <p:nvSpPr>
          <p:cNvPr id="69" name="文本框 68"/>
          <p:cNvSpPr txBox="1"/>
          <p:nvPr/>
        </p:nvSpPr>
        <p:spPr>
          <a:xfrm>
            <a:off x="1213166" y="3796665"/>
            <a:ext cx="2195195" cy="306705"/>
          </a:xfrm>
          <a:prstGeom prst="rect">
            <a:avLst/>
          </a:prstGeom>
          <a:noFill/>
        </p:spPr>
        <p:txBody>
          <a:bodyPr wrap="square" rtlCol="0">
            <a:spAutoFit/>
          </a:bodyPr>
          <a:lstStyle/>
          <a:p>
            <a:pPr marL="285750" lvl="0" indent="-285750" algn="ctr">
              <a:buClrTx/>
              <a:buSzTx/>
              <a:buFont typeface="Wingdings" panose="05000000000000000000" pitchFamily="2" charset="2"/>
              <a:buChar char="u"/>
            </a:pPr>
            <a:r>
              <a:rPr lang="zh-CN" altLang="en-US" sz="1400" b="1">
                <a:solidFill>
                  <a:srgbClr val="004DA8"/>
                </a:solidFill>
                <a:latin typeface="微软雅黑" panose="020B0503020204020204" pitchFamily="34" charset="-122"/>
                <a:ea typeface="微软雅黑" panose="020B0503020204020204" pitchFamily="34" charset="-122"/>
                <a:sym typeface="+mn-ea"/>
              </a:rPr>
              <a:t>博物馆</a:t>
            </a:r>
            <a:r>
              <a:rPr lang="zh-CN" altLang="en-US" sz="1400" b="1" dirty="0">
                <a:solidFill>
                  <a:srgbClr val="004DA8"/>
                </a:solidFill>
                <a:latin typeface="微软雅黑" panose="020B0503020204020204" pitchFamily="34" charset="-122"/>
                <a:ea typeface="微软雅黑" panose="020B0503020204020204" pitchFamily="34" charset="-122"/>
                <a:sym typeface="+mn-ea"/>
              </a:rPr>
              <a:t>可视化中心</a:t>
            </a:r>
          </a:p>
        </p:txBody>
      </p:sp>
      <p:sp>
        <p:nvSpPr>
          <p:cNvPr id="71" name="矩形: 圆角 66"/>
          <p:cNvSpPr/>
          <p:nvPr/>
        </p:nvSpPr>
        <p:spPr>
          <a:xfrm rot="10800000" flipV="1">
            <a:off x="5026660" y="4936060"/>
            <a:ext cx="1938020" cy="34353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剧院影院安防数据</a:t>
            </a:r>
          </a:p>
        </p:txBody>
      </p:sp>
      <p:sp>
        <p:nvSpPr>
          <p:cNvPr id="72" name="矩形: 圆角 67"/>
          <p:cNvSpPr/>
          <p:nvPr/>
        </p:nvSpPr>
        <p:spPr>
          <a:xfrm>
            <a:off x="5026660" y="5276420"/>
            <a:ext cx="1938020" cy="26098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剧院影院客流数据</a:t>
            </a:r>
          </a:p>
        </p:txBody>
      </p:sp>
      <p:sp>
        <p:nvSpPr>
          <p:cNvPr id="73" name="矩形: 圆角 68"/>
          <p:cNvSpPr/>
          <p:nvPr/>
        </p:nvSpPr>
        <p:spPr>
          <a:xfrm>
            <a:off x="5026660" y="554375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剧院影院节日填报</a:t>
            </a:r>
          </a:p>
        </p:txBody>
      </p:sp>
      <p:sp>
        <p:nvSpPr>
          <p:cNvPr id="74" name="矩形: 圆角 69"/>
          <p:cNvSpPr/>
          <p:nvPr/>
        </p:nvSpPr>
        <p:spPr>
          <a:xfrm>
            <a:off x="5026660" y="602826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剧院影院销售数据</a:t>
            </a:r>
          </a:p>
        </p:txBody>
      </p:sp>
      <p:sp>
        <p:nvSpPr>
          <p:cNvPr id="75" name="矩形: 圆角 72"/>
          <p:cNvSpPr/>
          <p:nvPr/>
        </p:nvSpPr>
        <p:spPr>
          <a:xfrm>
            <a:off x="5026660" y="6270830"/>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76" name="矩形: 圆角 73"/>
          <p:cNvSpPr/>
          <p:nvPr/>
        </p:nvSpPr>
        <p:spPr>
          <a:xfrm>
            <a:off x="5026660" y="5786325"/>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设备地图标注管理</a:t>
            </a:r>
          </a:p>
        </p:txBody>
      </p:sp>
      <p:sp>
        <p:nvSpPr>
          <p:cNvPr id="77" name="文本框 76"/>
          <p:cNvSpPr txBox="1"/>
          <p:nvPr/>
        </p:nvSpPr>
        <p:spPr>
          <a:xfrm>
            <a:off x="4956859" y="4662191"/>
            <a:ext cx="2230120" cy="306705"/>
          </a:xfrm>
          <a:prstGeom prst="rect">
            <a:avLst/>
          </a:prstGeom>
          <a:noFill/>
        </p:spPr>
        <p:txBody>
          <a:bodyPr wrap="square" rtlCol="0">
            <a:spAutoFit/>
          </a:bodyPr>
          <a:lstStyle/>
          <a:p>
            <a:pPr marL="285750" lvl="0" indent="-285750" algn="ctr">
              <a:buClrTx/>
              <a:buSzTx/>
              <a:buFont typeface="Wingdings" panose="05000000000000000000" pitchFamily="2" charset="2"/>
              <a:buChar char="u"/>
            </a:pPr>
            <a:r>
              <a:rPr lang="zh-CN" altLang="en-US" sz="1400" b="1">
                <a:solidFill>
                  <a:srgbClr val="004DA8"/>
                </a:solidFill>
                <a:latin typeface="微软雅黑" panose="020B0503020204020204" pitchFamily="34" charset="-122"/>
                <a:ea typeface="微软雅黑" panose="020B0503020204020204" pitchFamily="34" charset="-122"/>
                <a:sym typeface="+mn-ea"/>
              </a:rPr>
              <a:t>影剧院</a:t>
            </a:r>
            <a:r>
              <a:rPr lang="zh-CN" altLang="en-US" sz="1400" b="1" dirty="0">
                <a:solidFill>
                  <a:srgbClr val="004DA8"/>
                </a:solidFill>
                <a:latin typeface="微软雅黑" panose="020B0503020204020204" pitchFamily="34" charset="-122"/>
                <a:ea typeface="微软雅黑" panose="020B0503020204020204" pitchFamily="34" charset="-122"/>
                <a:sym typeface="+mn-ea"/>
              </a:rPr>
              <a:t>可视化中心</a:t>
            </a:r>
          </a:p>
        </p:txBody>
      </p:sp>
      <p:sp>
        <p:nvSpPr>
          <p:cNvPr id="81" name="矩形: 圆角 66"/>
          <p:cNvSpPr/>
          <p:nvPr/>
        </p:nvSpPr>
        <p:spPr>
          <a:xfrm rot="10800000" flipV="1">
            <a:off x="8857029" y="4675404"/>
            <a:ext cx="1938020" cy="34353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景区安防数据</a:t>
            </a:r>
          </a:p>
        </p:txBody>
      </p:sp>
      <p:sp>
        <p:nvSpPr>
          <p:cNvPr id="82" name="矩形: 圆角 67"/>
          <p:cNvSpPr/>
          <p:nvPr/>
        </p:nvSpPr>
        <p:spPr>
          <a:xfrm>
            <a:off x="8857029" y="5015764"/>
            <a:ext cx="1938020" cy="26098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景区客流数据</a:t>
            </a:r>
          </a:p>
        </p:txBody>
      </p:sp>
      <p:sp>
        <p:nvSpPr>
          <p:cNvPr id="83" name="矩形: 圆角 68"/>
          <p:cNvSpPr/>
          <p:nvPr/>
        </p:nvSpPr>
        <p:spPr>
          <a:xfrm>
            <a:off x="8857029" y="5283099"/>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景区消费数据</a:t>
            </a:r>
          </a:p>
        </p:txBody>
      </p:sp>
      <p:sp>
        <p:nvSpPr>
          <p:cNvPr id="85" name="矩形: 圆角 69"/>
          <p:cNvSpPr/>
          <p:nvPr/>
        </p:nvSpPr>
        <p:spPr>
          <a:xfrm>
            <a:off x="8857029" y="5767604"/>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景区营销推广数据</a:t>
            </a:r>
          </a:p>
        </p:txBody>
      </p:sp>
      <p:sp>
        <p:nvSpPr>
          <p:cNvPr id="96" name="矩形: 圆角 72"/>
          <p:cNvSpPr/>
          <p:nvPr/>
        </p:nvSpPr>
        <p:spPr>
          <a:xfrm>
            <a:off x="8857029" y="6010174"/>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1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7" name="矩形: 圆角 73"/>
          <p:cNvSpPr/>
          <p:nvPr/>
        </p:nvSpPr>
        <p:spPr>
          <a:xfrm>
            <a:off x="8857029" y="5525669"/>
            <a:ext cx="1938020" cy="24130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lumMod val="95000"/>
                    <a:lumOff val="5000"/>
                  </a:schemeClr>
                </a:solidFill>
                <a:latin typeface="微软雅黑" panose="020B0503020204020204" pitchFamily="34" charset="-122"/>
                <a:ea typeface="微软雅黑" panose="020B0503020204020204" pitchFamily="34" charset="-122"/>
              </a:rPr>
              <a:t>设备地图标注管理</a:t>
            </a:r>
          </a:p>
        </p:txBody>
      </p:sp>
      <p:sp>
        <p:nvSpPr>
          <p:cNvPr id="98" name="文本框 97"/>
          <p:cNvSpPr txBox="1"/>
          <p:nvPr/>
        </p:nvSpPr>
        <p:spPr>
          <a:xfrm>
            <a:off x="8820834" y="4351020"/>
            <a:ext cx="1974215" cy="306705"/>
          </a:xfrm>
          <a:prstGeom prst="rect">
            <a:avLst/>
          </a:prstGeom>
          <a:noFill/>
        </p:spPr>
        <p:txBody>
          <a:bodyPr wrap="square" rtlCol="0">
            <a:spAutoFit/>
          </a:bodyPr>
          <a:lstStyle/>
          <a:p>
            <a:pPr marL="285750" lvl="0" indent="-285750" algn="ctr">
              <a:buClrTx/>
              <a:buSzTx/>
              <a:buFont typeface="Wingdings" panose="05000000000000000000" pitchFamily="2" charset="2"/>
              <a:buChar char="u"/>
            </a:pPr>
            <a:r>
              <a:rPr lang="zh-CN" altLang="en-US" sz="1400" b="1">
                <a:solidFill>
                  <a:srgbClr val="004DA8"/>
                </a:solidFill>
                <a:latin typeface="微软雅黑" panose="020B0503020204020204" pitchFamily="34" charset="-122"/>
                <a:ea typeface="微软雅黑" panose="020B0503020204020204" pitchFamily="34" charset="-122"/>
                <a:sym typeface="+mn-ea"/>
              </a:rPr>
              <a:t> 景区</a:t>
            </a:r>
            <a:r>
              <a:rPr lang="zh-CN" altLang="en-US" sz="1400" b="1" dirty="0">
                <a:solidFill>
                  <a:srgbClr val="004DA8"/>
                </a:solidFill>
                <a:latin typeface="微软雅黑" panose="020B0503020204020204" pitchFamily="34" charset="-122"/>
                <a:ea typeface="微软雅黑" panose="020B0503020204020204" pitchFamily="34" charset="-122"/>
                <a:sym typeface="+mn-ea"/>
              </a:rPr>
              <a:t>可视化中心</a:t>
            </a:r>
          </a:p>
        </p:txBody>
      </p:sp>
      <p:pic>
        <p:nvPicPr>
          <p:cNvPr id="99" name="2b5158bf79e54c5f24ee4bfae367faad">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3715352" y="2724785"/>
            <a:ext cx="4433603" cy="1960245"/>
          </a:xfrm>
          <a:prstGeom prst="rect">
            <a:avLst/>
          </a:prstGeom>
        </p:spPr>
      </p:pic>
      <p:sp>
        <p:nvSpPr>
          <p:cNvPr id="121" name="矩形 120"/>
          <p:cNvSpPr/>
          <p:nvPr/>
        </p:nvSpPr>
        <p:spPr>
          <a:xfrm>
            <a:off x="274955" y="346075"/>
            <a:ext cx="1138809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文旅融合思路：</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在数据层采用可视化集成整合平台，监管各整合数字平台运行情况</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0181"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endCondLst>
                    <p:cond evt="onNext" delay="0">
                      <p:tgtEl>
                        <p:sldTgt/>
                      </p:tgtEl>
                    </p:cond>
                    <p:cond evt="onPrev" delay="0">
                      <p:tgtEl>
                        <p:sldTgt/>
                      </p:tgtEl>
                    </p:cond>
                  </p:endCondLst>
                </p:cTn>
                <p:tgtEl>
                  <p:spTgt spid="9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组合 81"/>
          <p:cNvGrpSpPr/>
          <p:nvPr/>
        </p:nvGrpSpPr>
        <p:grpSpPr>
          <a:xfrm>
            <a:off x="4351628" y="1347847"/>
            <a:ext cx="3174094" cy="4301165"/>
            <a:chOff x="4120979" y="1130299"/>
            <a:chExt cx="3950043" cy="5352641"/>
          </a:xfrm>
        </p:grpSpPr>
        <p:sp>
          <p:nvSpPr>
            <p:cNvPr id="84" name="任意多边形 4"/>
            <p:cNvSpPr/>
            <p:nvPr/>
          </p:nvSpPr>
          <p:spPr>
            <a:xfrm>
              <a:off x="4803793" y="1130299"/>
              <a:ext cx="2578696" cy="5245938"/>
            </a:xfrm>
            <a:custGeom>
              <a:avLst/>
              <a:gdLst>
                <a:gd name="connsiteX0" fmla="*/ 420624 w 2578696"/>
                <a:gd name="connsiteY0" fmla="*/ 0 h 5245938"/>
                <a:gd name="connsiteX1" fmla="*/ 2158325 w 2578696"/>
                <a:gd name="connsiteY1" fmla="*/ 0 h 5245938"/>
                <a:gd name="connsiteX2" fmla="*/ 2392416 w 2578696"/>
                <a:gd name="connsiteY2" fmla="*/ 45748 h 5245938"/>
                <a:gd name="connsiteX3" fmla="*/ 2532982 w 2578696"/>
                <a:gd name="connsiteY3" fmla="*/ 186314 h 5245938"/>
                <a:gd name="connsiteX4" fmla="*/ 2578730 w 2578696"/>
                <a:gd name="connsiteY4" fmla="*/ 420406 h 5245938"/>
                <a:gd name="connsiteX5" fmla="*/ 2578730 w 2578696"/>
                <a:gd name="connsiteY5" fmla="*/ 4825533 h 5245938"/>
                <a:gd name="connsiteX6" fmla="*/ 2532982 w 2578696"/>
                <a:gd name="connsiteY6" fmla="*/ 5059625 h 5245938"/>
                <a:gd name="connsiteX7" fmla="*/ 2392416 w 2578696"/>
                <a:gd name="connsiteY7" fmla="*/ 5200190 h 5245938"/>
                <a:gd name="connsiteX8" fmla="*/ 2158325 w 2578696"/>
                <a:gd name="connsiteY8" fmla="*/ 5245939 h 5245938"/>
                <a:gd name="connsiteX9" fmla="*/ 420624 w 2578696"/>
                <a:gd name="connsiteY9" fmla="*/ 5245939 h 5245938"/>
                <a:gd name="connsiteX10" fmla="*/ 186532 w 2578696"/>
                <a:gd name="connsiteY10" fmla="*/ 5200190 h 5245938"/>
                <a:gd name="connsiteX11" fmla="*/ 45967 w 2578696"/>
                <a:gd name="connsiteY11" fmla="*/ 5059625 h 5245938"/>
                <a:gd name="connsiteX12" fmla="*/ 34 w 2578696"/>
                <a:gd name="connsiteY12" fmla="*/ 4825717 h 5245938"/>
                <a:gd name="connsiteX13" fmla="*/ 34 w 2578696"/>
                <a:gd name="connsiteY13" fmla="*/ 420590 h 5245938"/>
                <a:gd name="connsiteX14" fmla="*/ 45782 w 2578696"/>
                <a:gd name="connsiteY14" fmla="*/ 186498 h 5245938"/>
                <a:gd name="connsiteX15" fmla="*/ 186348 w 2578696"/>
                <a:gd name="connsiteY15" fmla="*/ 45933 h 5245938"/>
                <a:gd name="connsiteX16" fmla="*/ 420624 w 2578696"/>
                <a:gd name="connsiteY16" fmla="*/ 0 h 524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8696" h="5245938">
                  <a:moveTo>
                    <a:pt x="420624" y="0"/>
                  </a:moveTo>
                  <a:lnTo>
                    <a:pt x="2158325" y="0"/>
                  </a:lnTo>
                  <a:cubicBezTo>
                    <a:pt x="2267900" y="0"/>
                    <a:pt x="2328774" y="11806"/>
                    <a:pt x="2392416" y="45748"/>
                  </a:cubicBezTo>
                  <a:cubicBezTo>
                    <a:pt x="2452738" y="78031"/>
                    <a:pt x="2500884" y="126177"/>
                    <a:pt x="2532982" y="186314"/>
                  </a:cubicBezTo>
                  <a:cubicBezTo>
                    <a:pt x="2566924" y="249956"/>
                    <a:pt x="2578730" y="310831"/>
                    <a:pt x="2578730" y="420406"/>
                  </a:cubicBezTo>
                  <a:lnTo>
                    <a:pt x="2578730" y="4825533"/>
                  </a:lnTo>
                  <a:cubicBezTo>
                    <a:pt x="2578730" y="4935108"/>
                    <a:pt x="2566924" y="4995983"/>
                    <a:pt x="2532982" y="5059625"/>
                  </a:cubicBezTo>
                  <a:cubicBezTo>
                    <a:pt x="2500700" y="5119946"/>
                    <a:pt x="2452553" y="5168093"/>
                    <a:pt x="2392416" y="5200190"/>
                  </a:cubicBezTo>
                  <a:cubicBezTo>
                    <a:pt x="2328774" y="5234132"/>
                    <a:pt x="2267900" y="5245939"/>
                    <a:pt x="2158325" y="5245939"/>
                  </a:cubicBezTo>
                  <a:lnTo>
                    <a:pt x="420624" y="5245939"/>
                  </a:lnTo>
                  <a:cubicBezTo>
                    <a:pt x="311049" y="5245939"/>
                    <a:pt x="250174" y="5234132"/>
                    <a:pt x="186532" y="5200190"/>
                  </a:cubicBezTo>
                  <a:cubicBezTo>
                    <a:pt x="126211" y="5167908"/>
                    <a:pt x="78065" y="5119761"/>
                    <a:pt x="45967" y="5059625"/>
                  </a:cubicBezTo>
                  <a:cubicBezTo>
                    <a:pt x="11840" y="4996351"/>
                    <a:pt x="34" y="4935292"/>
                    <a:pt x="34" y="4825717"/>
                  </a:cubicBezTo>
                  <a:lnTo>
                    <a:pt x="34" y="420590"/>
                  </a:lnTo>
                  <a:cubicBezTo>
                    <a:pt x="34" y="311015"/>
                    <a:pt x="11840" y="250140"/>
                    <a:pt x="45782" y="186498"/>
                  </a:cubicBezTo>
                  <a:cubicBezTo>
                    <a:pt x="78065" y="126177"/>
                    <a:pt x="126211" y="78031"/>
                    <a:pt x="186348" y="45933"/>
                  </a:cubicBezTo>
                  <a:cubicBezTo>
                    <a:pt x="249990" y="11806"/>
                    <a:pt x="311049" y="0"/>
                    <a:pt x="420624" y="0"/>
                  </a:cubicBezTo>
                  <a:close/>
                </a:path>
              </a:pathLst>
            </a:custGeom>
            <a:gradFill>
              <a:gsLst>
                <a:gs pos="0">
                  <a:schemeClr val="tx1"/>
                </a:gs>
                <a:gs pos="41000">
                  <a:schemeClr val="tx1"/>
                </a:gs>
                <a:gs pos="6000">
                  <a:schemeClr val="tx1">
                    <a:lumMod val="75000"/>
                    <a:lumOff val="25000"/>
                  </a:schemeClr>
                </a:gs>
                <a:gs pos="11000">
                  <a:schemeClr val="bg1">
                    <a:lumMod val="85000"/>
                  </a:schemeClr>
                </a:gs>
                <a:gs pos="100000">
                  <a:schemeClr val="tx1">
                    <a:lumMod val="75000"/>
                    <a:lumOff val="25000"/>
                  </a:schemeClr>
                </a:gs>
                <a:gs pos="98000">
                  <a:schemeClr val="tx1">
                    <a:lumMod val="75000"/>
                    <a:lumOff val="25000"/>
                  </a:schemeClr>
                </a:gs>
                <a:gs pos="100000">
                  <a:schemeClr val="tx1"/>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nvGrpSpPr>
            <p:cNvPr id="85" name="组合 84"/>
            <p:cNvGrpSpPr/>
            <p:nvPr/>
          </p:nvGrpSpPr>
          <p:grpSpPr>
            <a:xfrm>
              <a:off x="4822240" y="1145056"/>
              <a:ext cx="2549181" cy="5216423"/>
              <a:chOff x="4822240" y="1145056"/>
              <a:chExt cx="2549181" cy="5216423"/>
            </a:xfrm>
          </p:grpSpPr>
          <p:sp>
            <p:nvSpPr>
              <p:cNvPr id="135" name="任意多边形 55"/>
              <p:cNvSpPr/>
              <p:nvPr/>
            </p:nvSpPr>
            <p:spPr>
              <a:xfrm>
                <a:off x="4822240" y="1145056"/>
                <a:ext cx="2549181" cy="5216423"/>
              </a:xfrm>
              <a:custGeom>
                <a:avLst/>
                <a:gdLst>
                  <a:gd name="connsiteX0" fmla="*/ 405866 w 2549181"/>
                  <a:gd name="connsiteY0" fmla="*/ 0 h 5216423"/>
                  <a:gd name="connsiteX1" fmla="*/ 2143567 w 2549181"/>
                  <a:gd name="connsiteY1" fmla="*/ 0 h 5216423"/>
                  <a:gd name="connsiteX2" fmla="*/ 2370649 w 2549181"/>
                  <a:gd name="connsiteY2" fmla="*/ 44088 h 5216423"/>
                  <a:gd name="connsiteX3" fmla="*/ 2505127 w 2549181"/>
                  <a:gd name="connsiteY3" fmla="*/ 178566 h 5216423"/>
                  <a:gd name="connsiteX4" fmla="*/ 2549215 w 2549181"/>
                  <a:gd name="connsiteY4" fmla="*/ 405648 h 5216423"/>
                  <a:gd name="connsiteX5" fmla="*/ 2549215 w 2549181"/>
                  <a:gd name="connsiteY5" fmla="*/ 4810775 h 5216423"/>
                  <a:gd name="connsiteX6" fmla="*/ 2505127 w 2549181"/>
                  <a:gd name="connsiteY6" fmla="*/ 5037857 h 5216423"/>
                  <a:gd name="connsiteX7" fmla="*/ 2370649 w 2549181"/>
                  <a:gd name="connsiteY7" fmla="*/ 5172335 h 5216423"/>
                  <a:gd name="connsiteX8" fmla="*/ 2143567 w 2549181"/>
                  <a:gd name="connsiteY8" fmla="*/ 5216423 h 5216423"/>
                  <a:gd name="connsiteX9" fmla="*/ 405866 w 2549181"/>
                  <a:gd name="connsiteY9" fmla="*/ 5216423 h 5216423"/>
                  <a:gd name="connsiteX10" fmla="*/ 178785 w 2549181"/>
                  <a:gd name="connsiteY10" fmla="*/ 5172335 h 5216423"/>
                  <a:gd name="connsiteX11" fmla="*/ 44307 w 2549181"/>
                  <a:gd name="connsiteY11" fmla="*/ 5037857 h 5216423"/>
                  <a:gd name="connsiteX12" fmla="*/ 34 w 2549181"/>
                  <a:gd name="connsiteY12" fmla="*/ 4810960 h 5216423"/>
                  <a:gd name="connsiteX13" fmla="*/ 34 w 2549181"/>
                  <a:gd name="connsiteY13" fmla="*/ 405832 h 5216423"/>
                  <a:gd name="connsiteX14" fmla="*/ 44122 w 2549181"/>
                  <a:gd name="connsiteY14" fmla="*/ 178751 h 5216423"/>
                  <a:gd name="connsiteX15" fmla="*/ 178600 w 2549181"/>
                  <a:gd name="connsiteY15" fmla="*/ 44273 h 5216423"/>
                  <a:gd name="connsiteX16" fmla="*/ 405866 w 2549181"/>
                  <a:gd name="connsiteY16" fmla="*/ 0 h 52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9181" h="5216423">
                    <a:moveTo>
                      <a:pt x="405866" y="0"/>
                    </a:moveTo>
                    <a:lnTo>
                      <a:pt x="2143567" y="0"/>
                    </a:lnTo>
                    <a:cubicBezTo>
                      <a:pt x="2250744" y="0"/>
                      <a:pt x="2309405" y="11253"/>
                      <a:pt x="2370649" y="44088"/>
                    </a:cubicBezTo>
                    <a:cubicBezTo>
                      <a:pt x="2428388" y="74895"/>
                      <a:pt x="2474321" y="121012"/>
                      <a:pt x="2505127" y="178566"/>
                    </a:cubicBezTo>
                    <a:cubicBezTo>
                      <a:pt x="2537963" y="239810"/>
                      <a:pt x="2549215" y="298471"/>
                      <a:pt x="2549215" y="405648"/>
                    </a:cubicBezTo>
                    <a:lnTo>
                      <a:pt x="2549215" y="4810775"/>
                    </a:lnTo>
                    <a:cubicBezTo>
                      <a:pt x="2549215" y="4917952"/>
                      <a:pt x="2537963" y="4976613"/>
                      <a:pt x="2505127" y="5037857"/>
                    </a:cubicBezTo>
                    <a:cubicBezTo>
                      <a:pt x="2474321" y="5095596"/>
                      <a:pt x="2428203" y="5141529"/>
                      <a:pt x="2370649" y="5172335"/>
                    </a:cubicBezTo>
                    <a:cubicBezTo>
                      <a:pt x="2309405" y="5205171"/>
                      <a:pt x="2250744" y="5216423"/>
                      <a:pt x="2143567" y="5216423"/>
                    </a:cubicBezTo>
                    <a:lnTo>
                      <a:pt x="405866" y="5216423"/>
                    </a:lnTo>
                    <a:cubicBezTo>
                      <a:pt x="298690" y="5216423"/>
                      <a:pt x="240029" y="5205171"/>
                      <a:pt x="178785" y="5172335"/>
                    </a:cubicBezTo>
                    <a:cubicBezTo>
                      <a:pt x="121046" y="5141529"/>
                      <a:pt x="75113" y="5095411"/>
                      <a:pt x="44307" y="5037857"/>
                    </a:cubicBezTo>
                    <a:cubicBezTo>
                      <a:pt x="11287" y="4976982"/>
                      <a:pt x="34" y="4918137"/>
                      <a:pt x="34" y="4810960"/>
                    </a:cubicBezTo>
                    <a:lnTo>
                      <a:pt x="34" y="405832"/>
                    </a:lnTo>
                    <a:cubicBezTo>
                      <a:pt x="34" y="298656"/>
                      <a:pt x="11287" y="239995"/>
                      <a:pt x="44122" y="178751"/>
                    </a:cubicBezTo>
                    <a:cubicBezTo>
                      <a:pt x="74929" y="121012"/>
                      <a:pt x="121046" y="75079"/>
                      <a:pt x="178600" y="44273"/>
                    </a:cubicBezTo>
                    <a:cubicBezTo>
                      <a:pt x="239844" y="11253"/>
                      <a:pt x="298690" y="0"/>
                      <a:pt x="405866" y="0"/>
                    </a:cubicBezTo>
                    <a:close/>
                  </a:path>
                </a:pathLst>
              </a:custGeom>
              <a:solidFill>
                <a:srgbClr val="C9C6C8"/>
              </a:solidFill>
              <a:ln w="1840" cap="flat">
                <a:noFill/>
                <a:prstDash val="solid"/>
                <a:miter/>
              </a:ln>
            </p:spPr>
            <p:txBody>
              <a:bodyPr rtlCol="0" anchor="ctr"/>
              <a:lstStyle/>
              <a:p>
                <a:endParaRPr lang="zh-CN" altLang="en-US"/>
              </a:p>
            </p:txBody>
          </p:sp>
          <p:sp>
            <p:nvSpPr>
              <p:cNvPr id="136" name="任意多边形 56"/>
              <p:cNvSpPr/>
              <p:nvPr/>
            </p:nvSpPr>
            <p:spPr>
              <a:xfrm>
                <a:off x="4822240" y="1145056"/>
                <a:ext cx="2549181" cy="5216423"/>
              </a:xfrm>
              <a:custGeom>
                <a:avLst/>
                <a:gdLst>
                  <a:gd name="connsiteX0" fmla="*/ 405866 w 2549181"/>
                  <a:gd name="connsiteY0" fmla="*/ 0 h 5216423"/>
                  <a:gd name="connsiteX1" fmla="*/ 2143567 w 2549181"/>
                  <a:gd name="connsiteY1" fmla="*/ 0 h 5216423"/>
                  <a:gd name="connsiteX2" fmla="*/ 2370649 w 2549181"/>
                  <a:gd name="connsiteY2" fmla="*/ 44088 h 5216423"/>
                  <a:gd name="connsiteX3" fmla="*/ 2505127 w 2549181"/>
                  <a:gd name="connsiteY3" fmla="*/ 178566 h 5216423"/>
                  <a:gd name="connsiteX4" fmla="*/ 2549215 w 2549181"/>
                  <a:gd name="connsiteY4" fmla="*/ 405648 h 5216423"/>
                  <a:gd name="connsiteX5" fmla="*/ 2549215 w 2549181"/>
                  <a:gd name="connsiteY5" fmla="*/ 4810775 h 5216423"/>
                  <a:gd name="connsiteX6" fmla="*/ 2505127 w 2549181"/>
                  <a:gd name="connsiteY6" fmla="*/ 5037857 h 5216423"/>
                  <a:gd name="connsiteX7" fmla="*/ 2370649 w 2549181"/>
                  <a:gd name="connsiteY7" fmla="*/ 5172335 h 5216423"/>
                  <a:gd name="connsiteX8" fmla="*/ 2143567 w 2549181"/>
                  <a:gd name="connsiteY8" fmla="*/ 5216423 h 5216423"/>
                  <a:gd name="connsiteX9" fmla="*/ 405866 w 2549181"/>
                  <a:gd name="connsiteY9" fmla="*/ 5216423 h 5216423"/>
                  <a:gd name="connsiteX10" fmla="*/ 178785 w 2549181"/>
                  <a:gd name="connsiteY10" fmla="*/ 5172335 h 5216423"/>
                  <a:gd name="connsiteX11" fmla="*/ 44307 w 2549181"/>
                  <a:gd name="connsiteY11" fmla="*/ 5037857 h 5216423"/>
                  <a:gd name="connsiteX12" fmla="*/ 34 w 2549181"/>
                  <a:gd name="connsiteY12" fmla="*/ 4810960 h 5216423"/>
                  <a:gd name="connsiteX13" fmla="*/ 34 w 2549181"/>
                  <a:gd name="connsiteY13" fmla="*/ 405832 h 5216423"/>
                  <a:gd name="connsiteX14" fmla="*/ 44122 w 2549181"/>
                  <a:gd name="connsiteY14" fmla="*/ 178751 h 5216423"/>
                  <a:gd name="connsiteX15" fmla="*/ 178600 w 2549181"/>
                  <a:gd name="connsiteY15" fmla="*/ 44273 h 5216423"/>
                  <a:gd name="connsiteX16" fmla="*/ 405866 w 2549181"/>
                  <a:gd name="connsiteY16" fmla="*/ 0 h 5216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49181" h="5216423">
                    <a:moveTo>
                      <a:pt x="405866" y="0"/>
                    </a:moveTo>
                    <a:lnTo>
                      <a:pt x="2143567" y="0"/>
                    </a:lnTo>
                    <a:cubicBezTo>
                      <a:pt x="2250744" y="0"/>
                      <a:pt x="2309405" y="11253"/>
                      <a:pt x="2370649" y="44088"/>
                    </a:cubicBezTo>
                    <a:cubicBezTo>
                      <a:pt x="2428388" y="74895"/>
                      <a:pt x="2474321" y="121012"/>
                      <a:pt x="2505127" y="178566"/>
                    </a:cubicBezTo>
                    <a:cubicBezTo>
                      <a:pt x="2537963" y="239810"/>
                      <a:pt x="2549215" y="298471"/>
                      <a:pt x="2549215" y="405648"/>
                    </a:cubicBezTo>
                    <a:lnTo>
                      <a:pt x="2549215" y="4810775"/>
                    </a:lnTo>
                    <a:cubicBezTo>
                      <a:pt x="2549215" y="4917952"/>
                      <a:pt x="2537963" y="4976613"/>
                      <a:pt x="2505127" y="5037857"/>
                    </a:cubicBezTo>
                    <a:cubicBezTo>
                      <a:pt x="2474321" y="5095596"/>
                      <a:pt x="2428203" y="5141529"/>
                      <a:pt x="2370649" y="5172335"/>
                    </a:cubicBezTo>
                    <a:cubicBezTo>
                      <a:pt x="2309405" y="5205171"/>
                      <a:pt x="2250744" y="5216423"/>
                      <a:pt x="2143567" y="5216423"/>
                    </a:cubicBezTo>
                    <a:lnTo>
                      <a:pt x="405866" y="5216423"/>
                    </a:lnTo>
                    <a:cubicBezTo>
                      <a:pt x="298690" y="5216423"/>
                      <a:pt x="240029" y="5205171"/>
                      <a:pt x="178785" y="5172335"/>
                    </a:cubicBezTo>
                    <a:cubicBezTo>
                      <a:pt x="121046" y="5141529"/>
                      <a:pt x="75113" y="5095411"/>
                      <a:pt x="44307" y="5037857"/>
                    </a:cubicBezTo>
                    <a:cubicBezTo>
                      <a:pt x="11287" y="4976982"/>
                      <a:pt x="34" y="4918137"/>
                      <a:pt x="34" y="4810960"/>
                    </a:cubicBezTo>
                    <a:lnTo>
                      <a:pt x="34" y="405832"/>
                    </a:lnTo>
                    <a:cubicBezTo>
                      <a:pt x="34" y="298656"/>
                      <a:pt x="11287" y="239995"/>
                      <a:pt x="44122" y="178751"/>
                    </a:cubicBezTo>
                    <a:cubicBezTo>
                      <a:pt x="74929" y="121012"/>
                      <a:pt x="121046" y="75079"/>
                      <a:pt x="178600" y="44273"/>
                    </a:cubicBezTo>
                    <a:cubicBezTo>
                      <a:pt x="239844" y="11253"/>
                      <a:pt x="298690" y="0"/>
                      <a:pt x="405866" y="0"/>
                    </a:cubicBezTo>
                    <a:close/>
                  </a:path>
                </a:pathLst>
              </a:custGeom>
              <a:solidFill>
                <a:srgbClr val="000000"/>
              </a:solidFill>
              <a:ln w="1840" cap="flat">
                <a:noFill/>
                <a:prstDash val="solid"/>
                <a:miter/>
              </a:ln>
            </p:spPr>
            <p:txBody>
              <a:bodyPr rtlCol="0" anchor="ctr"/>
              <a:lstStyle/>
              <a:p>
                <a:endParaRPr lang="zh-CN" altLang="en-US"/>
              </a:p>
            </p:txBody>
          </p:sp>
        </p:grpSp>
        <p:sp>
          <p:nvSpPr>
            <p:cNvPr id="86" name="任意多边形 6"/>
            <p:cNvSpPr/>
            <p:nvPr/>
          </p:nvSpPr>
          <p:spPr>
            <a:xfrm>
              <a:off x="4811171" y="1169037"/>
              <a:ext cx="2571501" cy="5161266"/>
            </a:xfrm>
            <a:custGeom>
              <a:avLst/>
              <a:gdLst>
                <a:gd name="connsiteX0" fmla="*/ 409371 w 2571501"/>
                <a:gd name="connsiteY0" fmla="*/ 0 h 5161266"/>
                <a:gd name="connsiteX1" fmla="*/ 2162199 w 2571501"/>
                <a:gd name="connsiteY1" fmla="*/ 0 h 5161266"/>
                <a:gd name="connsiteX2" fmla="*/ 2391310 w 2571501"/>
                <a:gd name="connsiteY2" fmla="*/ 43535 h 5161266"/>
                <a:gd name="connsiteX3" fmla="*/ 2527079 w 2571501"/>
                <a:gd name="connsiteY3" fmla="*/ 176722 h 5161266"/>
                <a:gd name="connsiteX4" fmla="*/ 2571536 w 2571501"/>
                <a:gd name="connsiteY4" fmla="*/ 401405 h 5161266"/>
                <a:gd name="connsiteX5" fmla="*/ 2571536 w 2571501"/>
                <a:gd name="connsiteY5" fmla="*/ 4759862 h 5161266"/>
                <a:gd name="connsiteX6" fmla="*/ 2527079 w 2571501"/>
                <a:gd name="connsiteY6" fmla="*/ 4984546 h 5161266"/>
                <a:gd name="connsiteX7" fmla="*/ 2391310 w 2571501"/>
                <a:gd name="connsiteY7" fmla="*/ 5117732 h 5161266"/>
                <a:gd name="connsiteX8" fmla="*/ 2162199 w 2571501"/>
                <a:gd name="connsiteY8" fmla="*/ 5161267 h 5161266"/>
                <a:gd name="connsiteX9" fmla="*/ 409371 w 2571501"/>
                <a:gd name="connsiteY9" fmla="*/ 5161267 h 5161266"/>
                <a:gd name="connsiteX10" fmla="*/ 180260 w 2571501"/>
                <a:gd name="connsiteY10" fmla="*/ 5117732 h 5161266"/>
                <a:gd name="connsiteX11" fmla="*/ 44491 w 2571501"/>
                <a:gd name="connsiteY11" fmla="*/ 4984546 h 5161266"/>
                <a:gd name="connsiteX12" fmla="*/ 34 w 2571501"/>
                <a:gd name="connsiteY12" fmla="*/ 4759862 h 5161266"/>
                <a:gd name="connsiteX13" fmla="*/ 34 w 2571501"/>
                <a:gd name="connsiteY13" fmla="*/ 401590 h 5161266"/>
                <a:gd name="connsiteX14" fmla="*/ 44491 w 2571501"/>
                <a:gd name="connsiteY14" fmla="*/ 176906 h 5161266"/>
                <a:gd name="connsiteX15" fmla="*/ 180260 w 2571501"/>
                <a:gd name="connsiteY15" fmla="*/ 43719 h 5161266"/>
                <a:gd name="connsiteX16" fmla="*/ 409371 w 2571501"/>
                <a:gd name="connsiteY16" fmla="*/ 0 h 516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501" h="5161266">
                  <a:moveTo>
                    <a:pt x="409371" y="0"/>
                  </a:moveTo>
                  <a:lnTo>
                    <a:pt x="2162199" y="0"/>
                  </a:lnTo>
                  <a:cubicBezTo>
                    <a:pt x="2270298" y="0"/>
                    <a:pt x="2329512" y="11253"/>
                    <a:pt x="2391310" y="43535"/>
                  </a:cubicBezTo>
                  <a:cubicBezTo>
                    <a:pt x="2449417" y="73972"/>
                    <a:pt x="2495904" y="119536"/>
                    <a:pt x="2527079" y="176722"/>
                  </a:cubicBezTo>
                  <a:cubicBezTo>
                    <a:pt x="2560099" y="237228"/>
                    <a:pt x="2571536" y="295335"/>
                    <a:pt x="2571536" y="401405"/>
                  </a:cubicBezTo>
                  <a:lnTo>
                    <a:pt x="2571536" y="4759862"/>
                  </a:lnTo>
                  <a:cubicBezTo>
                    <a:pt x="2571536" y="4865932"/>
                    <a:pt x="2560099" y="4924040"/>
                    <a:pt x="2527079" y="4984546"/>
                  </a:cubicBezTo>
                  <a:cubicBezTo>
                    <a:pt x="2495904" y="5041546"/>
                    <a:pt x="2449602" y="5087110"/>
                    <a:pt x="2391310" y="5117732"/>
                  </a:cubicBezTo>
                  <a:cubicBezTo>
                    <a:pt x="2329512" y="5150199"/>
                    <a:pt x="2270298" y="5161267"/>
                    <a:pt x="2162199" y="5161267"/>
                  </a:cubicBezTo>
                  <a:lnTo>
                    <a:pt x="409371" y="5161267"/>
                  </a:lnTo>
                  <a:cubicBezTo>
                    <a:pt x="301272" y="5161267"/>
                    <a:pt x="242058" y="5150014"/>
                    <a:pt x="180260" y="5117732"/>
                  </a:cubicBezTo>
                  <a:cubicBezTo>
                    <a:pt x="122153" y="5087295"/>
                    <a:pt x="75666" y="5041731"/>
                    <a:pt x="44491" y="4984546"/>
                  </a:cubicBezTo>
                  <a:cubicBezTo>
                    <a:pt x="11471" y="4924040"/>
                    <a:pt x="34" y="4865932"/>
                    <a:pt x="34" y="4759862"/>
                  </a:cubicBezTo>
                  <a:lnTo>
                    <a:pt x="34" y="401590"/>
                  </a:lnTo>
                  <a:cubicBezTo>
                    <a:pt x="34" y="295520"/>
                    <a:pt x="11471" y="237412"/>
                    <a:pt x="44491" y="176906"/>
                  </a:cubicBezTo>
                  <a:cubicBezTo>
                    <a:pt x="75666" y="119905"/>
                    <a:pt x="121968" y="74341"/>
                    <a:pt x="180260" y="43719"/>
                  </a:cubicBezTo>
                  <a:cubicBezTo>
                    <a:pt x="242058" y="11253"/>
                    <a:pt x="301272" y="0"/>
                    <a:pt x="409371" y="0"/>
                  </a:cubicBezTo>
                  <a:close/>
                </a:path>
              </a:pathLst>
            </a:custGeom>
            <a:solidFill>
              <a:srgbClr val="FFFFFF"/>
            </a:solidFill>
            <a:ln w="1840" cap="flat">
              <a:noFill/>
              <a:prstDash val="solid"/>
              <a:miter/>
            </a:ln>
          </p:spPr>
          <p:txBody>
            <a:bodyPr rtlCol="0" anchor="ctr"/>
            <a:lstStyle/>
            <a:p>
              <a:endParaRPr lang="zh-CN" altLang="en-US"/>
            </a:p>
          </p:txBody>
        </p:sp>
        <p:sp>
          <p:nvSpPr>
            <p:cNvPr id="87" name="任意多边形 7"/>
            <p:cNvSpPr/>
            <p:nvPr/>
          </p:nvSpPr>
          <p:spPr>
            <a:xfrm>
              <a:off x="4811171" y="1169037"/>
              <a:ext cx="2571501" cy="5161266"/>
            </a:xfrm>
            <a:custGeom>
              <a:avLst/>
              <a:gdLst>
                <a:gd name="connsiteX0" fmla="*/ 409371 w 2571501"/>
                <a:gd name="connsiteY0" fmla="*/ 0 h 5161266"/>
                <a:gd name="connsiteX1" fmla="*/ 2162199 w 2571501"/>
                <a:gd name="connsiteY1" fmla="*/ 0 h 5161266"/>
                <a:gd name="connsiteX2" fmla="*/ 2391310 w 2571501"/>
                <a:gd name="connsiteY2" fmla="*/ 43535 h 5161266"/>
                <a:gd name="connsiteX3" fmla="*/ 2527079 w 2571501"/>
                <a:gd name="connsiteY3" fmla="*/ 176722 h 5161266"/>
                <a:gd name="connsiteX4" fmla="*/ 2571536 w 2571501"/>
                <a:gd name="connsiteY4" fmla="*/ 401405 h 5161266"/>
                <a:gd name="connsiteX5" fmla="*/ 2571536 w 2571501"/>
                <a:gd name="connsiteY5" fmla="*/ 4759862 h 5161266"/>
                <a:gd name="connsiteX6" fmla="*/ 2527079 w 2571501"/>
                <a:gd name="connsiteY6" fmla="*/ 4984546 h 5161266"/>
                <a:gd name="connsiteX7" fmla="*/ 2391310 w 2571501"/>
                <a:gd name="connsiteY7" fmla="*/ 5117732 h 5161266"/>
                <a:gd name="connsiteX8" fmla="*/ 2162199 w 2571501"/>
                <a:gd name="connsiteY8" fmla="*/ 5161267 h 5161266"/>
                <a:gd name="connsiteX9" fmla="*/ 409371 w 2571501"/>
                <a:gd name="connsiteY9" fmla="*/ 5161267 h 5161266"/>
                <a:gd name="connsiteX10" fmla="*/ 180260 w 2571501"/>
                <a:gd name="connsiteY10" fmla="*/ 5117732 h 5161266"/>
                <a:gd name="connsiteX11" fmla="*/ 44491 w 2571501"/>
                <a:gd name="connsiteY11" fmla="*/ 4984546 h 5161266"/>
                <a:gd name="connsiteX12" fmla="*/ 34 w 2571501"/>
                <a:gd name="connsiteY12" fmla="*/ 4759862 h 5161266"/>
                <a:gd name="connsiteX13" fmla="*/ 34 w 2571501"/>
                <a:gd name="connsiteY13" fmla="*/ 401590 h 5161266"/>
                <a:gd name="connsiteX14" fmla="*/ 44491 w 2571501"/>
                <a:gd name="connsiteY14" fmla="*/ 176906 h 5161266"/>
                <a:gd name="connsiteX15" fmla="*/ 180260 w 2571501"/>
                <a:gd name="connsiteY15" fmla="*/ 43719 h 5161266"/>
                <a:gd name="connsiteX16" fmla="*/ 409371 w 2571501"/>
                <a:gd name="connsiteY16" fmla="*/ 0 h 516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501" h="5161266">
                  <a:moveTo>
                    <a:pt x="409371" y="0"/>
                  </a:moveTo>
                  <a:lnTo>
                    <a:pt x="2162199" y="0"/>
                  </a:lnTo>
                  <a:cubicBezTo>
                    <a:pt x="2270298" y="0"/>
                    <a:pt x="2329512" y="11253"/>
                    <a:pt x="2391310" y="43535"/>
                  </a:cubicBezTo>
                  <a:cubicBezTo>
                    <a:pt x="2449417" y="73972"/>
                    <a:pt x="2495904" y="119536"/>
                    <a:pt x="2527079" y="176722"/>
                  </a:cubicBezTo>
                  <a:cubicBezTo>
                    <a:pt x="2560099" y="237228"/>
                    <a:pt x="2571536" y="295335"/>
                    <a:pt x="2571536" y="401405"/>
                  </a:cubicBezTo>
                  <a:lnTo>
                    <a:pt x="2571536" y="4759862"/>
                  </a:lnTo>
                  <a:cubicBezTo>
                    <a:pt x="2571536" y="4865932"/>
                    <a:pt x="2560099" y="4924040"/>
                    <a:pt x="2527079" y="4984546"/>
                  </a:cubicBezTo>
                  <a:cubicBezTo>
                    <a:pt x="2495904" y="5041546"/>
                    <a:pt x="2449602" y="5087110"/>
                    <a:pt x="2391310" y="5117732"/>
                  </a:cubicBezTo>
                  <a:cubicBezTo>
                    <a:pt x="2329512" y="5150199"/>
                    <a:pt x="2270298" y="5161267"/>
                    <a:pt x="2162199" y="5161267"/>
                  </a:cubicBezTo>
                  <a:lnTo>
                    <a:pt x="409371" y="5161267"/>
                  </a:lnTo>
                  <a:cubicBezTo>
                    <a:pt x="301272" y="5161267"/>
                    <a:pt x="242058" y="5150014"/>
                    <a:pt x="180260" y="5117732"/>
                  </a:cubicBezTo>
                  <a:cubicBezTo>
                    <a:pt x="122153" y="5087295"/>
                    <a:pt x="75666" y="5041731"/>
                    <a:pt x="44491" y="4984546"/>
                  </a:cubicBezTo>
                  <a:cubicBezTo>
                    <a:pt x="11471" y="4924040"/>
                    <a:pt x="34" y="4865932"/>
                    <a:pt x="34" y="4759862"/>
                  </a:cubicBezTo>
                  <a:lnTo>
                    <a:pt x="34" y="401590"/>
                  </a:lnTo>
                  <a:cubicBezTo>
                    <a:pt x="34" y="295520"/>
                    <a:pt x="11471" y="237412"/>
                    <a:pt x="44491" y="176906"/>
                  </a:cubicBezTo>
                  <a:cubicBezTo>
                    <a:pt x="75666" y="119905"/>
                    <a:pt x="121968" y="74341"/>
                    <a:pt x="180260" y="43719"/>
                  </a:cubicBezTo>
                  <a:cubicBezTo>
                    <a:pt x="242058" y="11253"/>
                    <a:pt x="301272" y="0"/>
                    <a:pt x="409371" y="0"/>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nvGrpSpPr>
            <p:cNvPr id="88" name="组合 87"/>
            <p:cNvGrpSpPr/>
            <p:nvPr/>
          </p:nvGrpSpPr>
          <p:grpSpPr>
            <a:xfrm>
              <a:off x="4853599" y="1159814"/>
              <a:ext cx="2479082" cy="5187092"/>
              <a:chOff x="4853599" y="1159814"/>
              <a:chExt cx="2479082" cy="5187092"/>
            </a:xfrm>
            <a:solidFill>
              <a:srgbClr val="FFFFFF"/>
            </a:solidFill>
          </p:grpSpPr>
          <p:sp>
            <p:nvSpPr>
              <p:cNvPr id="133" name="任意多边形 53"/>
              <p:cNvSpPr/>
              <p:nvPr/>
            </p:nvSpPr>
            <p:spPr>
              <a:xfrm>
                <a:off x="4853599" y="1159814"/>
                <a:ext cx="2479082" cy="5187092"/>
              </a:xfrm>
              <a:custGeom>
                <a:avLst/>
                <a:gdLst>
                  <a:gd name="connsiteX0" fmla="*/ 394614 w 2479082"/>
                  <a:gd name="connsiteY0" fmla="*/ 0 h 5187092"/>
                  <a:gd name="connsiteX1" fmla="*/ 2084537 w 2479082"/>
                  <a:gd name="connsiteY1" fmla="*/ 0 h 5187092"/>
                  <a:gd name="connsiteX2" fmla="*/ 2305531 w 2479082"/>
                  <a:gd name="connsiteY2" fmla="*/ 43904 h 5187092"/>
                  <a:gd name="connsiteX3" fmla="*/ 2436320 w 2479082"/>
                  <a:gd name="connsiteY3" fmla="*/ 177644 h 5187092"/>
                  <a:gd name="connsiteX4" fmla="*/ 2479117 w 2479082"/>
                  <a:gd name="connsiteY4" fmla="*/ 403434 h 5187092"/>
                  <a:gd name="connsiteX5" fmla="*/ 2479117 w 2479082"/>
                  <a:gd name="connsiteY5" fmla="*/ 4783658 h 5187092"/>
                  <a:gd name="connsiteX6" fmla="*/ 2436320 w 2479082"/>
                  <a:gd name="connsiteY6" fmla="*/ 5009449 h 5187092"/>
                  <a:gd name="connsiteX7" fmla="*/ 2305531 w 2479082"/>
                  <a:gd name="connsiteY7" fmla="*/ 5143189 h 5187092"/>
                  <a:gd name="connsiteX8" fmla="*/ 2084537 w 2479082"/>
                  <a:gd name="connsiteY8" fmla="*/ 5187093 h 5187092"/>
                  <a:gd name="connsiteX9" fmla="*/ 394614 w 2479082"/>
                  <a:gd name="connsiteY9" fmla="*/ 5187093 h 5187092"/>
                  <a:gd name="connsiteX10" fmla="*/ 173620 w 2479082"/>
                  <a:gd name="connsiteY10" fmla="*/ 5143189 h 5187092"/>
                  <a:gd name="connsiteX11" fmla="*/ 42831 w 2479082"/>
                  <a:gd name="connsiteY11" fmla="*/ 5009449 h 5187092"/>
                  <a:gd name="connsiteX12" fmla="*/ 34 w 2479082"/>
                  <a:gd name="connsiteY12" fmla="*/ 4783843 h 5187092"/>
                  <a:gd name="connsiteX13" fmla="*/ 34 w 2479082"/>
                  <a:gd name="connsiteY13" fmla="*/ 403434 h 5187092"/>
                  <a:gd name="connsiteX14" fmla="*/ 42831 w 2479082"/>
                  <a:gd name="connsiteY14" fmla="*/ 177644 h 5187092"/>
                  <a:gd name="connsiteX15" fmla="*/ 173620 w 2479082"/>
                  <a:gd name="connsiteY15" fmla="*/ 43904 h 5187092"/>
                  <a:gd name="connsiteX16" fmla="*/ 394614 w 2479082"/>
                  <a:gd name="connsiteY16" fmla="*/ 0 h 518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082" h="5187092">
                    <a:moveTo>
                      <a:pt x="394614" y="0"/>
                    </a:moveTo>
                    <a:lnTo>
                      <a:pt x="2084537" y="0"/>
                    </a:lnTo>
                    <a:cubicBezTo>
                      <a:pt x="2188762" y="0"/>
                      <a:pt x="2245948" y="11253"/>
                      <a:pt x="2305531" y="43904"/>
                    </a:cubicBezTo>
                    <a:cubicBezTo>
                      <a:pt x="2361610" y="74526"/>
                      <a:pt x="2406436" y="120274"/>
                      <a:pt x="2436320" y="177644"/>
                    </a:cubicBezTo>
                    <a:cubicBezTo>
                      <a:pt x="2468233" y="238519"/>
                      <a:pt x="2479117" y="296996"/>
                      <a:pt x="2479117" y="403434"/>
                    </a:cubicBezTo>
                    <a:lnTo>
                      <a:pt x="2479117" y="4783658"/>
                    </a:lnTo>
                    <a:cubicBezTo>
                      <a:pt x="2479117" y="4890282"/>
                      <a:pt x="2468049" y="4948574"/>
                      <a:pt x="2436320" y="5009449"/>
                    </a:cubicBezTo>
                    <a:cubicBezTo>
                      <a:pt x="2406252" y="5066819"/>
                      <a:pt x="2361610" y="5112567"/>
                      <a:pt x="2305531" y="5143189"/>
                    </a:cubicBezTo>
                    <a:cubicBezTo>
                      <a:pt x="2245948" y="5175840"/>
                      <a:pt x="2188947" y="5187093"/>
                      <a:pt x="2084537" y="5187093"/>
                    </a:cubicBezTo>
                    <a:lnTo>
                      <a:pt x="394614" y="5187093"/>
                    </a:lnTo>
                    <a:cubicBezTo>
                      <a:pt x="290389" y="5187093"/>
                      <a:pt x="233203" y="5175840"/>
                      <a:pt x="173620" y="5143189"/>
                    </a:cubicBezTo>
                    <a:cubicBezTo>
                      <a:pt x="117541" y="5112567"/>
                      <a:pt x="72715" y="5066819"/>
                      <a:pt x="42831" y="5009449"/>
                    </a:cubicBezTo>
                    <a:cubicBezTo>
                      <a:pt x="11102" y="4948758"/>
                      <a:pt x="34" y="4890282"/>
                      <a:pt x="34" y="4783843"/>
                    </a:cubicBezTo>
                    <a:lnTo>
                      <a:pt x="34" y="403434"/>
                    </a:lnTo>
                    <a:cubicBezTo>
                      <a:pt x="34" y="296811"/>
                      <a:pt x="11102" y="238519"/>
                      <a:pt x="42831" y="177644"/>
                    </a:cubicBezTo>
                    <a:cubicBezTo>
                      <a:pt x="72899" y="120274"/>
                      <a:pt x="117541" y="74526"/>
                      <a:pt x="173620" y="43904"/>
                    </a:cubicBezTo>
                    <a:cubicBezTo>
                      <a:pt x="233388" y="11253"/>
                      <a:pt x="290389" y="0"/>
                      <a:pt x="394614" y="0"/>
                    </a:cubicBezTo>
                    <a:close/>
                  </a:path>
                </a:pathLst>
              </a:custGeom>
              <a:solidFill>
                <a:srgbClr val="FFFFFF"/>
              </a:solidFill>
              <a:ln w="1840" cap="flat">
                <a:noFill/>
                <a:prstDash val="solid"/>
                <a:miter/>
              </a:ln>
            </p:spPr>
            <p:txBody>
              <a:bodyPr rtlCol="0" anchor="ctr"/>
              <a:lstStyle/>
              <a:p>
                <a:endParaRPr lang="zh-CN" altLang="en-US"/>
              </a:p>
            </p:txBody>
          </p:sp>
          <p:sp>
            <p:nvSpPr>
              <p:cNvPr id="134" name="任意多边形 54"/>
              <p:cNvSpPr/>
              <p:nvPr/>
            </p:nvSpPr>
            <p:spPr>
              <a:xfrm>
                <a:off x="4853599" y="1159814"/>
                <a:ext cx="2479082" cy="5187092"/>
              </a:xfrm>
              <a:custGeom>
                <a:avLst/>
                <a:gdLst>
                  <a:gd name="connsiteX0" fmla="*/ 394614 w 2479082"/>
                  <a:gd name="connsiteY0" fmla="*/ 0 h 5187092"/>
                  <a:gd name="connsiteX1" fmla="*/ 2084537 w 2479082"/>
                  <a:gd name="connsiteY1" fmla="*/ 0 h 5187092"/>
                  <a:gd name="connsiteX2" fmla="*/ 2305531 w 2479082"/>
                  <a:gd name="connsiteY2" fmla="*/ 43904 h 5187092"/>
                  <a:gd name="connsiteX3" fmla="*/ 2436320 w 2479082"/>
                  <a:gd name="connsiteY3" fmla="*/ 177644 h 5187092"/>
                  <a:gd name="connsiteX4" fmla="*/ 2479117 w 2479082"/>
                  <a:gd name="connsiteY4" fmla="*/ 403434 h 5187092"/>
                  <a:gd name="connsiteX5" fmla="*/ 2479117 w 2479082"/>
                  <a:gd name="connsiteY5" fmla="*/ 4783658 h 5187092"/>
                  <a:gd name="connsiteX6" fmla="*/ 2436320 w 2479082"/>
                  <a:gd name="connsiteY6" fmla="*/ 5009449 h 5187092"/>
                  <a:gd name="connsiteX7" fmla="*/ 2305531 w 2479082"/>
                  <a:gd name="connsiteY7" fmla="*/ 5143189 h 5187092"/>
                  <a:gd name="connsiteX8" fmla="*/ 2084537 w 2479082"/>
                  <a:gd name="connsiteY8" fmla="*/ 5187093 h 5187092"/>
                  <a:gd name="connsiteX9" fmla="*/ 394614 w 2479082"/>
                  <a:gd name="connsiteY9" fmla="*/ 5187093 h 5187092"/>
                  <a:gd name="connsiteX10" fmla="*/ 173620 w 2479082"/>
                  <a:gd name="connsiteY10" fmla="*/ 5143189 h 5187092"/>
                  <a:gd name="connsiteX11" fmla="*/ 42831 w 2479082"/>
                  <a:gd name="connsiteY11" fmla="*/ 5009449 h 5187092"/>
                  <a:gd name="connsiteX12" fmla="*/ 34 w 2479082"/>
                  <a:gd name="connsiteY12" fmla="*/ 4783843 h 5187092"/>
                  <a:gd name="connsiteX13" fmla="*/ 34 w 2479082"/>
                  <a:gd name="connsiteY13" fmla="*/ 403434 h 5187092"/>
                  <a:gd name="connsiteX14" fmla="*/ 42831 w 2479082"/>
                  <a:gd name="connsiteY14" fmla="*/ 177644 h 5187092"/>
                  <a:gd name="connsiteX15" fmla="*/ 173620 w 2479082"/>
                  <a:gd name="connsiteY15" fmla="*/ 43904 h 5187092"/>
                  <a:gd name="connsiteX16" fmla="*/ 394614 w 2479082"/>
                  <a:gd name="connsiteY16" fmla="*/ 0 h 5187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9082" h="5187092">
                    <a:moveTo>
                      <a:pt x="394614" y="0"/>
                    </a:moveTo>
                    <a:lnTo>
                      <a:pt x="2084537" y="0"/>
                    </a:lnTo>
                    <a:cubicBezTo>
                      <a:pt x="2188762" y="0"/>
                      <a:pt x="2245948" y="11253"/>
                      <a:pt x="2305531" y="43904"/>
                    </a:cubicBezTo>
                    <a:cubicBezTo>
                      <a:pt x="2361610" y="74526"/>
                      <a:pt x="2406436" y="120274"/>
                      <a:pt x="2436320" y="177644"/>
                    </a:cubicBezTo>
                    <a:cubicBezTo>
                      <a:pt x="2468233" y="238519"/>
                      <a:pt x="2479117" y="296996"/>
                      <a:pt x="2479117" y="403434"/>
                    </a:cubicBezTo>
                    <a:lnTo>
                      <a:pt x="2479117" y="4783658"/>
                    </a:lnTo>
                    <a:cubicBezTo>
                      <a:pt x="2479117" y="4890282"/>
                      <a:pt x="2468049" y="4948574"/>
                      <a:pt x="2436320" y="5009449"/>
                    </a:cubicBezTo>
                    <a:cubicBezTo>
                      <a:pt x="2406252" y="5066819"/>
                      <a:pt x="2361610" y="5112567"/>
                      <a:pt x="2305531" y="5143189"/>
                    </a:cubicBezTo>
                    <a:cubicBezTo>
                      <a:pt x="2245948" y="5175840"/>
                      <a:pt x="2188947" y="5187093"/>
                      <a:pt x="2084537" y="5187093"/>
                    </a:cubicBezTo>
                    <a:lnTo>
                      <a:pt x="394614" y="5187093"/>
                    </a:lnTo>
                    <a:cubicBezTo>
                      <a:pt x="290389" y="5187093"/>
                      <a:pt x="233203" y="5175840"/>
                      <a:pt x="173620" y="5143189"/>
                    </a:cubicBezTo>
                    <a:cubicBezTo>
                      <a:pt x="117541" y="5112567"/>
                      <a:pt x="72715" y="5066819"/>
                      <a:pt x="42831" y="5009449"/>
                    </a:cubicBezTo>
                    <a:cubicBezTo>
                      <a:pt x="11102" y="4948758"/>
                      <a:pt x="34" y="4890282"/>
                      <a:pt x="34" y="4783843"/>
                    </a:cubicBezTo>
                    <a:lnTo>
                      <a:pt x="34" y="403434"/>
                    </a:lnTo>
                    <a:cubicBezTo>
                      <a:pt x="34" y="296811"/>
                      <a:pt x="11102" y="238519"/>
                      <a:pt x="42831" y="177644"/>
                    </a:cubicBezTo>
                    <a:cubicBezTo>
                      <a:pt x="72899" y="120274"/>
                      <a:pt x="117541" y="74526"/>
                      <a:pt x="173620" y="43904"/>
                    </a:cubicBezTo>
                    <a:cubicBezTo>
                      <a:pt x="233388" y="11253"/>
                      <a:pt x="290389" y="0"/>
                      <a:pt x="394614" y="0"/>
                    </a:cubicBezTo>
                    <a:close/>
                  </a:path>
                </a:pathLst>
              </a:custGeom>
              <a:solidFill>
                <a:srgbClr val="FFFFFF"/>
              </a:solidFill>
              <a:ln w="1840" cap="flat">
                <a:noFill/>
                <a:prstDash val="solid"/>
                <a:miter/>
              </a:ln>
            </p:spPr>
            <p:txBody>
              <a:bodyPr rtlCol="0" anchor="ctr"/>
              <a:lstStyle/>
              <a:p>
                <a:endParaRPr lang="zh-CN" altLang="en-US"/>
              </a:p>
            </p:txBody>
          </p:sp>
        </p:grpSp>
        <p:sp>
          <p:nvSpPr>
            <p:cNvPr id="89" name="任意多边形 9"/>
            <p:cNvSpPr/>
            <p:nvPr/>
          </p:nvSpPr>
          <p:spPr>
            <a:xfrm>
              <a:off x="4843454" y="1171804"/>
              <a:ext cx="2506937" cy="5163295"/>
            </a:xfrm>
            <a:custGeom>
              <a:avLst/>
              <a:gdLst>
                <a:gd name="connsiteX0" fmla="*/ 2127887 w 2506937"/>
                <a:gd name="connsiteY0" fmla="*/ 0 h 5163295"/>
                <a:gd name="connsiteX1" fmla="*/ 2342425 w 2506937"/>
                <a:gd name="connsiteY1" fmla="*/ 40952 h 5163295"/>
                <a:gd name="connsiteX2" fmla="*/ 2466020 w 2506937"/>
                <a:gd name="connsiteY2" fmla="*/ 164547 h 5163295"/>
                <a:gd name="connsiteX3" fmla="*/ 2506972 w 2506937"/>
                <a:gd name="connsiteY3" fmla="*/ 379084 h 5163295"/>
                <a:gd name="connsiteX4" fmla="*/ 2506972 w 2506937"/>
                <a:gd name="connsiteY4" fmla="*/ 379084 h 5163295"/>
                <a:gd name="connsiteX5" fmla="*/ 2506972 w 2506937"/>
                <a:gd name="connsiteY5" fmla="*/ 4784212 h 5163295"/>
                <a:gd name="connsiteX6" fmla="*/ 2466020 w 2506937"/>
                <a:gd name="connsiteY6" fmla="*/ 4998750 h 5163295"/>
                <a:gd name="connsiteX7" fmla="*/ 2342425 w 2506937"/>
                <a:gd name="connsiteY7" fmla="*/ 5122344 h 5163295"/>
                <a:gd name="connsiteX8" fmla="*/ 2127887 w 2506937"/>
                <a:gd name="connsiteY8" fmla="*/ 5163296 h 5163295"/>
                <a:gd name="connsiteX9" fmla="*/ 2127887 w 2506937"/>
                <a:gd name="connsiteY9" fmla="*/ 5163296 h 5163295"/>
                <a:gd name="connsiteX10" fmla="*/ 379118 w 2506937"/>
                <a:gd name="connsiteY10" fmla="*/ 5163296 h 5163295"/>
                <a:gd name="connsiteX11" fmla="*/ 164581 w 2506937"/>
                <a:gd name="connsiteY11" fmla="*/ 5122344 h 5163295"/>
                <a:gd name="connsiteX12" fmla="*/ 40986 w 2506937"/>
                <a:gd name="connsiteY12" fmla="*/ 4998750 h 5163295"/>
                <a:gd name="connsiteX13" fmla="*/ 34 w 2506937"/>
                <a:gd name="connsiteY13" fmla="*/ 4784212 h 5163295"/>
                <a:gd name="connsiteX14" fmla="*/ 34 w 2506937"/>
                <a:gd name="connsiteY14" fmla="*/ 4784212 h 5163295"/>
                <a:gd name="connsiteX15" fmla="*/ 34 w 2506937"/>
                <a:gd name="connsiteY15" fmla="*/ 379084 h 5163295"/>
                <a:gd name="connsiteX16" fmla="*/ 40986 w 2506937"/>
                <a:gd name="connsiteY16" fmla="*/ 164547 h 5163295"/>
                <a:gd name="connsiteX17" fmla="*/ 164581 w 2506937"/>
                <a:gd name="connsiteY17" fmla="*/ 40952 h 5163295"/>
                <a:gd name="connsiteX18" fmla="*/ 379118 w 2506937"/>
                <a:gd name="connsiteY18" fmla="*/ 0 h 5163295"/>
                <a:gd name="connsiteX19" fmla="*/ 379118 w 2506937"/>
                <a:gd name="connsiteY19" fmla="*/ 0 h 5163295"/>
                <a:gd name="connsiteX20" fmla="*/ 2127887 w 2506937"/>
                <a:gd name="connsiteY20" fmla="*/ 0 h 51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06937" h="5163295">
                  <a:moveTo>
                    <a:pt x="2127887" y="0"/>
                  </a:moveTo>
                  <a:cubicBezTo>
                    <a:pt x="2230821" y="0"/>
                    <a:pt x="2285424" y="10515"/>
                    <a:pt x="2342425" y="40952"/>
                  </a:cubicBezTo>
                  <a:cubicBezTo>
                    <a:pt x="2395368" y="69360"/>
                    <a:pt x="2437611" y="111604"/>
                    <a:pt x="2466020" y="164547"/>
                  </a:cubicBezTo>
                  <a:cubicBezTo>
                    <a:pt x="2496457" y="221548"/>
                    <a:pt x="2506972" y="276151"/>
                    <a:pt x="2506972" y="379084"/>
                  </a:cubicBezTo>
                  <a:lnTo>
                    <a:pt x="2506972" y="379084"/>
                  </a:lnTo>
                  <a:lnTo>
                    <a:pt x="2506972" y="4784212"/>
                  </a:lnTo>
                  <a:cubicBezTo>
                    <a:pt x="2506972" y="4887146"/>
                    <a:pt x="2496457" y="4941748"/>
                    <a:pt x="2466020" y="4998750"/>
                  </a:cubicBezTo>
                  <a:cubicBezTo>
                    <a:pt x="2437611" y="5051692"/>
                    <a:pt x="2395368" y="5093936"/>
                    <a:pt x="2342425" y="5122344"/>
                  </a:cubicBezTo>
                  <a:cubicBezTo>
                    <a:pt x="2285424" y="5152782"/>
                    <a:pt x="2230821" y="5163296"/>
                    <a:pt x="2127887" y="5163296"/>
                  </a:cubicBezTo>
                  <a:lnTo>
                    <a:pt x="2127887" y="5163296"/>
                  </a:lnTo>
                  <a:lnTo>
                    <a:pt x="379118" y="5163296"/>
                  </a:lnTo>
                  <a:cubicBezTo>
                    <a:pt x="276185" y="5163296"/>
                    <a:pt x="221582" y="5152782"/>
                    <a:pt x="164581" y="5122344"/>
                  </a:cubicBezTo>
                  <a:cubicBezTo>
                    <a:pt x="111638" y="5093936"/>
                    <a:pt x="69394" y="5051692"/>
                    <a:pt x="40986" y="4998750"/>
                  </a:cubicBezTo>
                  <a:cubicBezTo>
                    <a:pt x="10549" y="4941748"/>
                    <a:pt x="34" y="4887146"/>
                    <a:pt x="34" y="4784212"/>
                  </a:cubicBezTo>
                  <a:lnTo>
                    <a:pt x="34" y="4784212"/>
                  </a:lnTo>
                  <a:lnTo>
                    <a:pt x="34" y="379084"/>
                  </a:lnTo>
                  <a:cubicBezTo>
                    <a:pt x="34" y="276151"/>
                    <a:pt x="10549" y="221548"/>
                    <a:pt x="40986" y="164547"/>
                  </a:cubicBezTo>
                  <a:cubicBezTo>
                    <a:pt x="69394" y="111604"/>
                    <a:pt x="111638" y="69360"/>
                    <a:pt x="164581" y="40952"/>
                  </a:cubicBezTo>
                  <a:cubicBezTo>
                    <a:pt x="221582" y="10515"/>
                    <a:pt x="276185" y="0"/>
                    <a:pt x="379118" y="0"/>
                  </a:cubicBezTo>
                  <a:lnTo>
                    <a:pt x="379118" y="0"/>
                  </a:lnTo>
                  <a:lnTo>
                    <a:pt x="2127887" y="0"/>
                  </a:lnTo>
                  <a:close/>
                </a:path>
              </a:pathLst>
            </a:custGeom>
            <a:solidFill>
              <a:srgbClr val="5F5F5F"/>
            </a:solidFill>
            <a:ln w="5521" cap="flat">
              <a:solidFill>
                <a:srgbClr val="000000"/>
              </a:solidFill>
              <a:prstDash val="solid"/>
              <a:miter/>
            </a:ln>
          </p:spPr>
          <p:txBody>
            <a:bodyPr rtlCol="0" anchor="ctr"/>
            <a:lstStyle/>
            <a:p>
              <a:endParaRPr lang="zh-CN" altLang="en-US"/>
            </a:p>
          </p:txBody>
        </p:sp>
        <p:grpSp>
          <p:nvGrpSpPr>
            <p:cNvPr id="90" name="组合 89"/>
            <p:cNvGrpSpPr/>
            <p:nvPr/>
          </p:nvGrpSpPr>
          <p:grpSpPr>
            <a:xfrm>
              <a:off x="4868357" y="1196707"/>
              <a:ext cx="2457130" cy="5113489"/>
              <a:chOff x="4868357" y="1196707"/>
              <a:chExt cx="2457130" cy="5113489"/>
            </a:xfrm>
          </p:grpSpPr>
          <p:sp>
            <p:nvSpPr>
              <p:cNvPr id="131" name="任意多边形 51"/>
              <p:cNvSpPr/>
              <p:nvPr/>
            </p:nvSpPr>
            <p:spPr>
              <a:xfrm>
                <a:off x="4868357" y="1196707"/>
                <a:ext cx="2457130" cy="5113489"/>
              </a:xfrm>
              <a:custGeom>
                <a:avLst/>
                <a:gdLst>
                  <a:gd name="connsiteX0" fmla="*/ 355875 w 2457130"/>
                  <a:gd name="connsiteY0" fmla="*/ 0 h 5113489"/>
                  <a:gd name="connsiteX1" fmla="*/ 2101508 w 2457130"/>
                  <a:gd name="connsiteY1" fmla="*/ 0 h 5113489"/>
                  <a:gd name="connsiteX2" fmla="*/ 2305162 w 2457130"/>
                  <a:gd name="connsiteY2" fmla="*/ 38001 h 5113489"/>
                  <a:gd name="connsiteX3" fmla="*/ 2418980 w 2457130"/>
                  <a:gd name="connsiteY3" fmla="*/ 151449 h 5113489"/>
                  <a:gd name="connsiteX4" fmla="*/ 2457165 w 2457130"/>
                  <a:gd name="connsiteY4" fmla="*/ 354181 h 5113489"/>
                  <a:gd name="connsiteX5" fmla="*/ 2457165 w 2457130"/>
                  <a:gd name="connsiteY5" fmla="*/ 4759308 h 5113489"/>
                  <a:gd name="connsiteX6" fmla="*/ 2418980 w 2457130"/>
                  <a:gd name="connsiteY6" fmla="*/ 4962040 h 5113489"/>
                  <a:gd name="connsiteX7" fmla="*/ 2305162 w 2457130"/>
                  <a:gd name="connsiteY7" fmla="*/ 5075489 h 5113489"/>
                  <a:gd name="connsiteX8" fmla="*/ 2101508 w 2457130"/>
                  <a:gd name="connsiteY8" fmla="*/ 5113489 h 5113489"/>
                  <a:gd name="connsiteX9" fmla="*/ 355875 w 2457130"/>
                  <a:gd name="connsiteY9" fmla="*/ 5113489 h 5113489"/>
                  <a:gd name="connsiteX10" fmla="*/ 152221 w 2457130"/>
                  <a:gd name="connsiteY10" fmla="*/ 5075489 h 5113489"/>
                  <a:gd name="connsiteX11" fmla="*/ 38404 w 2457130"/>
                  <a:gd name="connsiteY11" fmla="*/ 4962040 h 5113489"/>
                  <a:gd name="connsiteX12" fmla="*/ 34 w 2457130"/>
                  <a:gd name="connsiteY12" fmla="*/ 4759308 h 5113489"/>
                  <a:gd name="connsiteX13" fmla="*/ 34 w 2457130"/>
                  <a:gd name="connsiteY13" fmla="*/ 354181 h 5113489"/>
                  <a:gd name="connsiteX14" fmla="*/ 38219 w 2457130"/>
                  <a:gd name="connsiteY14" fmla="*/ 151449 h 5113489"/>
                  <a:gd name="connsiteX15" fmla="*/ 152037 w 2457130"/>
                  <a:gd name="connsiteY15" fmla="*/ 38001 h 5113489"/>
                  <a:gd name="connsiteX16" fmla="*/ 355875 w 2457130"/>
                  <a:gd name="connsiteY16" fmla="*/ 0 h 51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7130" h="5113489">
                    <a:moveTo>
                      <a:pt x="355875" y="0"/>
                    </a:moveTo>
                    <a:lnTo>
                      <a:pt x="2101508" y="0"/>
                    </a:lnTo>
                    <a:cubicBezTo>
                      <a:pt x="2200199" y="0"/>
                      <a:pt x="2251482" y="9408"/>
                      <a:pt x="2305162" y="38001"/>
                    </a:cubicBezTo>
                    <a:cubicBezTo>
                      <a:pt x="2354047" y="64011"/>
                      <a:pt x="2392970" y="102749"/>
                      <a:pt x="2418980" y="151449"/>
                    </a:cubicBezTo>
                    <a:cubicBezTo>
                      <a:pt x="2447757" y="204945"/>
                      <a:pt x="2457165" y="256043"/>
                      <a:pt x="2457165" y="354181"/>
                    </a:cubicBezTo>
                    <a:lnTo>
                      <a:pt x="2457165" y="4759308"/>
                    </a:lnTo>
                    <a:cubicBezTo>
                      <a:pt x="2457165" y="4857631"/>
                      <a:pt x="2447757" y="4908729"/>
                      <a:pt x="2418980" y="4962040"/>
                    </a:cubicBezTo>
                    <a:cubicBezTo>
                      <a:pt x="2392785" y="5010740"/>
                      <a:pt x="2354047" y="5049294"/>
                      <a:pt x="2305162" y="5075489"/>
                    </a:cubicBezTo>
                    <a:cubicBezTo>
                      <a:pt x="2251482" y="5104081"/>
                      <a:pt x="2200199" y="5113489"/>
                      <a:pt x="2101508" y="5113489"/>
                    </a:cubicBezTo>
                    <a:lnTo>
                      <a:pt x="355875" y="5113489"/>
                    </a:lnTo>
                    <a:cubicBezTo>
                      <a:pt x="257184" y="5113489"/>
                      <a:pt x="205902" y="5104081"/>
                      <a:pt x="152221" y="5075489"/>
                    </a:cubicBezTo>
                    <a:cubicBezTo>
                      <a:pt x="103337" y="5049479"/>
                      <a:pt x="64414" y="5010740"/>
                      <a:pt x="38404" y="4962040"/>
                    </a:cubicBezTo>
                    <a:cubicBezTo>
                      <a:pt x="9442" y="4908729"/>
                      <a:pt x="34" y="4857631"/>
                      <a:pt x="34" y="4759308"/>
                    </a:cubicBezTo>
                    <a:lnTo>
                      <a:pt x="34" y="354181"/>
                    </a:lnTo>
                    <a:cubicBezTo>
                      <a:pt x="34" y="255859"/>
                      <a:pt x="9442" y="204761"/>
                      <a:pt x="38219" y="151449"/>
                    </a:cubicBezTo>
                    <a:cubicBezTo>
                      <a:pt x="64414" y="102749"/>
                      <a:pt x="103152" y="64195"/>
                      <a:pt x="152037" y="38001"/>
                    </a:cubicBezTo>
                    <a:cubicBezTo>
                      <a:pt x="205717" y="9408"/>
                      <a:pt x="257000" y="0"/>
                      <a:pt x="355875" y="0"/>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32" name="任意多边形 52"/>
              <p:cNvSpPr/>
              <p:nvPr/>
            </p:nvSpPr>
            <p:spPr>
              <a:xfrm>
                <a:off x="4868357" y="1196707"/>
                <a:ext cx="2457130" cy="5113489"/>
              </a:xfrm>
              <a:custGeom>
                <a:avLst/>
                <a:gdLst>
                  <a:gd name="connsiteX0" fmla="*/ 355875 w 2457130"/>
                  <a:gd name="connsiteY0" fmla="*/ 0 h 5113489"/>
                  <a:gd name="connsiteX1" fmla="*/ 2101508 w 2457130"/>
                  <a:gd name="connsiteY1" fmla="*/ 0 h 5113489"/>
                  <a:gd name="connsiteX2" fmla="*/ 2305162 w 2457130"/>
                  <a:gd name="connsiteY2" fmla="*/ 38001 h 5113489"/>
                  <a:gd name="connsiteX3" fmla="*/ 2418980 w 2457130"/>
                  <a:gd name="connsiteY3" fmla="*/ 151449 h 5113489"/>
                  <a:gd name="connsiteX4" fmla="*/ 2457165 w 2457130"/>
                  <a:gd name="connsiteY4" fmla="*/ 354181 h 5113489"/>
                  <a:gd name="connsiteX5" fmla="*/ 2457165 w 2457130"/>
                  <a:gd name="connsiteY5" fmla="*/ 4759308 h 5113489"/>
                  <a:gd name="connsiteX6" fmla="*/ 2418980 w 2457130"/>
                  <a:gd name="connsiteY6" fmla="*/ 4962040 h 5113489"/>
                  <a:gd name="connsiteX7" fmla="*/ 2305162 w 2457130"/>
                  <a:gd name="connsiteY7" fmla="*/ 5075489 h 5113489"/>
                  <a:gd name="connsiteX8" fmla="*/ 2101508 w 2457130"/>
                  <a:gd name="connsiteY8" fmla="*/ 5113489 h 5113489"/>
                  <a:gd name="connsiteX9" fmla="*/ 355875 w 2457130"/>
                  <a:gd name="connsiteY9" fmla="*/ 5113489 h 5113489"/>
                  <a:gd name="connsiteX10" fmla="*/ 152221 w 2457130"/>
                  <a:gd name="connsiteY10" fmla="*/ 5075489 h 5113489"/>
                  <a:gd name="connsiteX11" fmla="*/ 38404 w 2457130"/>
                  <a:gd name="connsiteY11" fmla="*/ 4962040 h 5113489"/>
                  <a:gd name="connsiteX12" fmla="*/ 34 w 2457130"/>
                  <a:gd name="connsiteY12" fmla="*/ 4759308 h 5113489"/>
                  <a:gd name="connsiteX13" fmla="*/ 34 w 2457130"/>
                  <a:gd name="connsiteY13" fmla="*/ 354181 h 5113489"/>
                  <a:gd name="connsiteX14" fmla="*/ 38219 w 2457130"/>
                  <a:gd name="connsiteY14" fmla="*/ 151449 h 5113489"/>
                  <a:gd name="connsiteX15" fmla="*/ 152037 w 2457130"/>
                  <a:gd name="connsiteY15" fmla="*/ 38001 h 5113489"/>
                  <a:gd name="connsiteX16" fmla="*/ 355875 w 2457130"/>
                  <a:gd name="connsiteY16" fmla="*/ 0 h 511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57130" h="5113489">
                    <a:moveTo>
                      <a:pt x="355875" y="0"/>
                    </a:moveTo>
                    <a:lnTo>
                      <a:pt x="2101508" y="0"/>
                    </a:lnTo>
                    <a:cubicBezTo>
                      <a:pt x="2200199" y="0"/>
                      <a:pt x="2251482" y="9408"/>
                      <a:pt x="2305162" y="38001"/>
                    </a:cubicBezTo>
                    <a:cubicBezTo>
                      <a:pt x="2354047" y="64011"/>
                      <a:pt x="2392970" y="102749"/>
                      <a:pt x="2418980" y="151449"/>
                    </a:cubicBezTo>
                    <a:cubicBezTo>
                      <a:pt x="2447757" y="204945"/>
                      <a:pt x="2457165" y="256043"/>
                      <a:pt x="2457165" y="354181"/>
                    </a:cubicBezTo>
                    <a:lnTo>
                      <a:pt x="2457165" y="4759308"/>
                    </a:lnTo>
                    <a:cubicBezTo>
                      <a:pt x="2457165" y="4857631"/>
                      <a:pt x="2447757" y="4908729"/>
                      <a:pt x="2418980" y="4962040"/>
                    </a:cubicBezTo>
                    <a:cubicBezTo>
                      <a:pt x="2392785" y="5010740"/>
                      <a:pt x="2354047" y="5049294"/>
                      <a:pt x="2305162" y="5075489"/>
                    </a:cubicBezTo>
                    <a:cubicBezTo>
                      <a:pt x="2251482" y="5104081"/>
                      <a:pt x="2200199" y="5113489"/>
                      <a:pt x="2101508" y="5113489"/>
                    </a:cubicBezTo>
                    <a:lnTo>
                      <a:pt x="355875" y="5113489"/>
                    </a:lnTo>
                    <a:cubicBezTo>
                      <a:pt x="257184" y="5113489"/>
                      <a:pt x="205902" y="5104081"/>
                      <a:pt x="152221" y="5075489"/>
                    </a:cubicBezTo>
                    <a:cubicBezTo>
                      <a:pt x="103337" y="5049479"/>
                      <a:pt x="64414" y="5010740"/>
                      <a:pt x="38404" y="4962040"/>
                    </a:cubicBezTo>
                    <a:cubicBezTo>
                      <a:pt x="9442" y="4908729"/>
                      <a:pt x="34" y="4857631"/>
                      <a:pt x="34" y="4759308"/>
                    </a:cubicBezTo>
                    <a:lnTo>
                      <a:pt x="34" y="354181"/>
                    </a:lnTo>
                    <a:cubicBezTo>
                      <a:pt x="34" y="255859"/>
                      <a:pt x="9442" y="204761"/>
                      <a:pt x="38219" y="151449"/>
                    </a:cubicBezTo>
                    <a:cubicBezTo>
                      <a:pt x="64414" y="102749"/>
                      <a:pt x="103152" y="64195"/>
                      <a:pt x="152037" y="38001"/>
                    </a:cubicBezTo>
                    <a:cubicBezTo>
                      <a:pt x="205717" y="9408"/>
                      <a:pt x="257000" y="0"/>
                      <a:pt x="355875" y="0"/>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sp>
          <p:nvSpPr>
            <p:cNvPr id="91" name="任意多边形 11"/>
            <p:cNvSpPr/>
            <p:nvPr/>
          </p:nvSpPr>
          <p:spPr>
            <a:xfrm>
              <a:off x="4907094" y="1211464"/>
              <a:ext cx="2379838" cy="5065897"/>
            </a:xfrm>
            <a:custGeom>
              <a:avLst/>
              <a:gdLst>
                <a:gd name="connsiteX0" fmla="*/ 321011 w 2379838"/>
                <a:gd name="connsiteY0" fmla="*/ 0 h 5047449"/>
                <a:gd name="connsiteX1" fmla="*/ 2058711 w 2379838"/>
                <a:gd name="connsiteY1" fmla="*/ 0 h 5047449"/>
                <a:gd name="connsiteX2" fmla="*/ 2245948 w 2379838"/>
                <a:gd name="connsiteY2" fmla="*/ 34127 h 5047449"/>
                <a:gd name="connsiteX3" fmla="*/ 2345746 w 2379838"/>
                <a:gd name="connsiteY3" fmla="*/ 133925 h 5047449"/>
                <a:gd name="connsiteX4" fmla="*/ 2379872 w 2379838"/>
                <a:gd name="connsiteY4" fmla="*/ 321161 h 5047449"/>
                <a:gd name="connsiteX5" fmla="*/ 2379872 w 2379838"/>
                <a:gd name="connsiteY5" fmla="*/ 4726289 h 5047449"/>
                <a:gd name="connsiteX6" fmla="*/ 2345746 w 2379838"/>
                <a:gd name="connsiteY6" fmla="*/ 4913525 h 5047449"/>
                <a:gd name="connsiteX7" fmla="*/ 2245948 w 2379838"/>
                <a:gd name="connsiteY7" fmla="*/ 5013323 h 5047449"/>
                <a:gd name="connsiteX8" fmla="*/ 2058711 w 2379838"/>
                <a:gd name="connsiteY8" fmla="*/ 5047449 h 5047449"/>
                <a:gd name="connsiteX9" fmla="*/ 321011 w 2379838"/>
                <a:gd name="connsiteY9" fmla="*/ 5047449 h 5047449"/>
                <a:gd name="connsiteX10" fmla="*/ 133774 w 2379838"/>
                <a:gd name="connsiteY10" fmla="*/ 5013323 h 5047449"/>
                <a:gd name="connsiteX11" fmla="*/ 33976 w 2379838"/>
                <a:gd name="connsiteY11" fmla="*/ 4913525 h 5047449"/>
                <a:gd name="connsiteX12" fmla="*/ 34 w 2379838"/>
                <a:gd name="connsiteY12" fmla="*/ 4726104 h 5047449"/>
                <a:gd name="connsiteX13" fmla="*/ 34 w 2379838"/>
                <a:gd name="connsiteY13" fmla="*/ 320977 h 5047449"/>
                <a:gd name="connsiteX14" fmla="*/ 34161 w 2379838"/>
                <a:gd name="connsiteY14" fmla="*/ 133740 h 5047449"/>
                <a:gd name="connsiteX15" fmla="*/ 133959 w 2379838"/>
                <a:gd name="connsiteY15" fmla="*/ 33942 h 5047449"/>
                <a:gd name="connsiteX16" fmla="*/ 321011 w 2379838"/>
                <a:gd name="connsiteY16" fmla="*/ 0 h 504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9838" h="5047449">
                  <a:moveTo>
                    <a:pt x="321011" y="0"/>
                  </a:moveTo>
                  <a:lnTo>
                    <a:pt x="2058711" y="0"/>
                  </a:lnTo>
                  <a:cubicBezTo>
                    <a:pt x="2153160" y="0"/>
                    <a:pt x="2198539" y="8855"/>
                    <a:pt x="2245948" y="34127"/>
                  </a:cubicBezTo>
                  <a:cubicBezTo>
                    <a:pt x="2288744" y="57001"/>
                    <a:pt x="2322687" y="90943"/>
                    <a:pt x="2345746" y="133925"/>
                  </a:cubicBezTo>
                  <a:cubicBezTo>
                    <a:pt x="2371018" y="181149"/>
                    <a:pt x="2379872" y="226713"/>
                    <a:pt x="2379872" y="321161"/>
                  </a:cubicBezTo>
                  <a:lnTo>
                    <a:pt x="2379872" y="4726289"/>
                  </a:lnTo>
                  <a:cubicBezTo>
                    <a:pt x="2379872" y="4820737"/>
                    <a:pt x="2371018" y="4866116"/>
                    <a:pt x="2345746" y="4913525"/>
                  </a:cubicBezTo>
                  <a:cubicBezTo>
                    <a:pt x="2322871" y="4956322"/>
                    <a:pt x="2288929" y="4990264"/>
                    <a:pt x="2245948" y="5013323"/>
                  </a:cubicBezTo>
                  <a:cubicBezTo>
                    <a:pt x="2198724" y="5038595"/>
                    <a:pt x="2153160" y="5047449"/>
                    <a:pt x="2058711" y="5047449"/>
                  </a:cubicBezTo>
                  <a:lnTo>
                    <a:pt x="321011" y="5047449"/>
                  </a:lnTo>
                  <a:cubicBezTo>
                    <a:pt x="226562" y="5047449"/>
                    <a:pt x="181183" y="5038595"/>
                    <a:pt x="133774" y="5013323"/>
                  </a:cubicBezTo>
                  <a:cubicBezTo>
                    <a:pt x="90977" y="4990449"/>
                    <a:pt x="57035" y="4956506"/>
                    <a:pt x="33976" y="4913525"/>
                  </a:cubicBezTo>
                  <a:cubicBezTo>
                    <a:pt x="8889" y="4865932"/>
                    <a:pt x="34" y="4820552"/>
                    <a:pt x="34" y="4726104"/>
                  </a:cubicBezTo>
                  <a:lnTo>
                    <a:pt x="34" y="320977"/>
                  </a:lnTo>
                  <a:cubicBezTo>
                    <a:pt x="34" y="226528"/>
                    <a:pt x="8889" y="181149"/>
                    <a:pt x="34161" y="133740"/>
                  </a:cubicBezTo>
                  <a:cubicBezTo>
                    <a:pt x="57035" y="90943"/>
                    <a:pt x="90977" y="57001"/>
                    <a:pt x="133959" y="33942"/>
                  </a:cubicBezTo>
                  <a:cubicBezTo>
                    <a:pt x="181183" y="8855"/>
                    <a:pt x="226562" y="0"/>
                    <a:pt x="321011" y="0"/>
                  </a:cubicBezTo>
                  <a:close/>
                </a:path>
              </a:pathLst>
            </a:custGeom>
            <a:blipFill>
              <a:blip r:embed="rId3"/>
              <a:stretch>
                <a:fillRect/>
              </a:stretch>
            </a:blipFill>
            <a:ln w="1840" cap="flat">
              <a:noFill/>
              <a:prstDash val="solid"/>
              <a:miter/>
            </a:ln>
          </p:spPr>
          <p:txBody>
            <a:bodyPr rtlCol="0" anchor="ctr"/>
            <a:lstStyle/>
            <a:p>
              <a:r>
                <a:rPr lang="en-US" altLang="zh-CN"/>
                <a:t>                </a:t>
              </a:r>
              <a:endParaRPr lang="zh-CN" altLang="en-US"/>
            </a:p>
          </p:txBody>
        </p:sp>
        <p:grpSp>
          <p:nvGrpSpPr>
            <p:cNvPr id="92" name="组合 91"/>
            <p:cNvGrpSpPr/>
            <p:nvPr/>
          </p:nvGrpSpPr>
          <p:grpSpPr>
            <a:xfrm>
              <a:off x="4868357" y="1235423"/>
              <a:ext cx="2457112" cy="5037740"/>
              <a:chOff x="4868357" y="1235423"/>
              <a:chExt cx="2457112" cy="5037740"/>
            </a:xfrm>
          </p:grpSpPr>
          <p:grpSp>
            <p:nvGrpSpPr>
              <p:cNvPr id="125" name="组合 124"/>
              <p:cNvGrpSpPr/>
              <p:nvPr/>
            </p:nvGrpSpPr>
            <p:grpSpPr>
              <a:xfrm>
                <a:off x="4868357" y="1235423"/>
                <a:ext cx="152368" cy="5037740"/>
                <a:chOff x="4868357" y="1235423"/>
                <a:chExt cx="152368" cy="5037740"/>
              </a:xfrm>
            </p:grpSpPr>
            <p:sp>
              <p:nvSpPr>
                <p:cNvPr id="129" name="任意多边形 49"/>
                <p:cNvSpPr/>
                <p:nvPr/>
              </p:nvSpPr>
              <p:spPr>
                <a:xfrm>
                  <a:off x="4868357" y="1235423"/>
                  <a:ext cx="152368" cy="5037740"/>
                </a:xfrm>
                <a:custGeom>
                  <a:avLst/>
                  <a:gdLst>
                    <a:gd name="connsiteX0" fmla="*/ 152072 w 152368"/>
                    <a:gd name="connsiteY0" fmla="*/ 5037753 h 5037740"/>
                    <a:gd name="connsiteX1" fmla="*/ 38254 w 152368"/>
                    <a:gd name="connsiteY1" fmla="*/ 4924304 h 5037740"/>
                    <a:gd name="connsiteX2" fmla="*/ 69 w 152368"/>
                    <a:gd name="connsiteY2" fmla="*/ 4721573 h 5037740"/>
                    <a:gd name="connsiteX3" fmla="*/ 69 w 152368"/>
                    <a:gd name="connsiteY3" fmla="*/ 316445 h 5037740"/>
                    <a:gd name="connsiteX4" fmla="*/ 38254 w 152368"/>
                    <a:gd name="connsiteY4" fmla="*/ 113714 h 5037740"/>
                    <a:gd name="connsiteX5" fmla="*/ 152072 w 152368"/>
                    <a:gd name="connsiteY5" fmla="*/ 265 h 5037740"/>
                    <a:gd name="connsiteX6" fmla="*/ 36409 w 152368"/>
                    <a:gd name="connsiteY6" fmla="*/ 297998 h 5037740"/>
                    <a:gd name="connsiteX7" fmla="*/ 36409 w 152368"/>
                    <a:gd name="connsiteY7" fmla="*/ 4740020 h 5037740"/>
                    <a:gd name="connsiteX8" fmla="*/ 152072 w 152368"/>
                    <a:gd name="connsiteY8" fmla="*/ 5037753 h 503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8" h="5037740">
                      <a:moveTo>
                        <a:pt x="152072" y="5037753"/>
                      </a:moveTo>
                      <a:cubicBezTo>
                        <a:pt x="103187" y="5011743"/>
                        <a:pt x="64264" y="4973004"/>
                        <a:pt x="38254" y="4924304"/>
                      </a:cubicBezTo>
                      <a:cubicBezTo>
                        <a:pt x="9477" y="4870808"/>
                        <a:pt x="69" y="4819710"/>
                        <a:pt x="69" y="4721573"/>
                      </a:cubicBezTo>
                      <a:lnTo>
                        <a:pt x="69" y="316445"/>
                      </a:lnTo>
                      <a:cubicBezTo>
                        <a:pt x="69" y="218123"/>
                        <a:pt x="9477" y="167025"/>
                        <a:pt x="38254" y="113714"/>
                      </a:cubicBezTo>
                      <a:cubicBezTo>
                        <a:pt x="64449" y="65014"/>
                        <a:pt x="103187" y="26275"/>
                        <a:pt x="152072" y="265"/>
                      </a:cubicBezTo>
                      <a:cubicBezTo>
                        <a:pt x="160004" y="-3978"/>
                        <a:pt x="36409" y="55421"/>
                        <a:pt x="36409" y="297998"/>
                      </a:cubicBezTo>
                      <a:cubicBezTo>
                        <a:pt x="36409" y="1076274"/>
                        <a:pt x="36409" y="3508871"/>
                        <a:pt x="36409" y="4740020"/>
                      </a:cubicBezTo>
                      <a:cubicBezTo>
                        <a:pt x="36409" y="4973373"/>
                        <a:pt x="155761" y="5039782"/>
                        <a:pt x="152072" y="5037753"/>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30" name="任意多边形 50"/>
                <p:cNvSpPr/>
                <p:nvPr/>
              </p:nvSpPr>
              <p:spPr>
                <a:xfrm>
                  <a:off x="4868357" y="1235423"/>
                  <a:ext cx="152368" cy="5037740"/>
                </a:xfrm>
                <a:custGeom>
                  <a:avLst/>
                  <a:gdLst>
                    <a:gd name="connsiteX0" fmla="*/ 152072 w 152368"/>
                    <a:gd name="connsiteY0" fmla="*/ 5037753 h 5037740"/>
                    <a:gd name="connsiteX1" fmla="*/ 38254 w 152368"/>
                    <a:gd name="connsiteY1" fmla="*/ 4924304 h 5037740"/>
                    <a:gd name="connsiteX2" fmla="*/ 69 w 152368"/>
                    <a:gd name="connsiteY2" fmla="*/ 4721573 h 5037740"/>
                    <a:gd name="connsiteX3" fmla="*/ 69 w 152368"/>
                    <a:gd name="connsiteY3" fmla="*/ 316445 h 5037740"/>
                    <a:gd name="connsiteX4" fmla="*/ 38254 w 152368"/>
                    <a:gd name="connsiteY4" fmla="*/ 113714 h 5037740"/>
                    <a:gd name="connsiteX5" fmla="*/ 152072 w 152368"/>
                    <a:gd name="connsiteY5" fmla="*/ 265 h 5037740"/>
                    <a:gd name="connsiteX6" fmla="*/ 36409 w 152368"/>
                    <a:gd name="connsiteY6" fmla="*/ 297998 h 5037740"/>
                    <a:gd name="connsiteX7" fmla="*/ 36409 w 152368"/>
                    <a:gd name="connsiteY7" fmla="*/ 4740020 h 5037740"/>
                    <a:gd name="connsiteX8" fmla="*/ 152072 w 152368"/>
                    <a:gd name="connsiteY8" fmla="*/ 5037753 h 503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8" h="5037740">
                      <a:moveTo>
                        <a:pt x="152072" y="5037753"/>
                      </a:moveTo>
                      <a:cubicBezTo>
                        <a:pt x="103187" y="5011743"/>
                        <a:pt x="64264" y="4973004"/>
                        <a:pt x="38254" y="4924304"/>
                      </a:cubicBezTo>
                      <a:cubicBezTo>
                        <a:pt x="9477" y="4870808"/>
                        <a:pt x="69" y="4819710"/>
                        <a:pt x="69" y="4721573"/>
                      </a:cubicBezTo>
                      <a:lnTo>
                        <a:pt x="69" y="316445"/>
                      </a:lnTo>
                      <a:cubicBezTo>
                        <a:pt x="69" y="218123"/>
                        <a:pt x="9477" y="167025"/>
                        <a:pt x="38254" y="113714"/>
                      </a:cubicBezTo>
                      <a:cubicBezTo>
                        <a:pt x="64449" y="65014"/>
                        <a:pt x="103187" y="26275"/>
                        <a:pt x="152072" y="265"/>
                      </a:cubicBezTo>
                      <a:cubicBezTo>
                        <a:pt x="160004" y="-3978"/>
                        <a:pt x="36409" y="55421"/>
                        <a:pt x="36409" y="297998"/>
                      </a:cubicBezTo>
                      <a:cubicBezTo>
                        <a:pt x="36409" y="1076274"/>
                        <a:pt x="36409" y="3508871"/>
                        <a:pt x="36409" y="4740020"/>
                      </a:cubicBezTo>
                      <a:cubicBezTo>
                        <a:pt x="36409" y="4973373"/>
                        <a:pt x="155761" y="5039782"/>
                        <a:pt x="152072" y="5037753"/>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grpSp>
            <p:nvGrpSpPr>
              <p:cNvPr id="126" name="组合 125"/>
              <p:cNvGrpSpPr/>
              <p:nvPr/>
            </p:nvGrpSpPr>
            <p:grpSpPr>
              <a:xfrm>
                <a:off x="7173100" y="1235423"/>
                <a:ext cx="152368" cy="5037740"/>
                <a:chOff x="7173100" y="1235423"/>
                <a:chExt cx="152368" cy="5037740"/>
              </a:xfrm>
            </p:grpSpPr>
            <p:sp>
              <p:nvSpPr>
                <p:cNvPr id="127" name="任意多边形 47"/>
                <p:cNvSpPr/>
                <p:nvPr/>
              </p:nvSpPr>
              <p:spPr>
                <a:xfrm rot="10800000" flipV="1">
                  <a:off x="7173100" y="1235423"/>
                  <a:ext cx="152368" cy="5037740"/>
                </a:xfrm>
                <a:custGeom>
                  <a:avLst/>
                  <a:gdLst>
                    <a:gd name="connsiteX0" fmla="*/ 152016 w 152368"/>
                    <a:gd name="connsiteY0" fmla="*/ 5037753 h 5037740"/>
                    <a:gd name="connsiteX1" fmla="*/ 38198 w 152368"/>
                    <a:gd name="connsiteY1" fmla="*/ 4924304 h 5037740"/>
                    <a:gd name="connsiteX2" fmla="*/ 13 w 152368"/>
                    <a:gd name="connsiteY2" fmla="*/ 4721573 h 5037740"/>
                    <a:gd name="connsiteX3" fmla="*/ 13 w 152368"/>
                    <a:gd name="connsiteY3" fmla="*/ 316445 h 5037740"/>
                    <a:gd name="connsiteX4" fmla="*/ 38198 w 152368"/>
                    <a:gd name="connsiteY4" fmla="*/ 113714 h 5037740"/>
                    <a:gd name="connsiteX5" fmla="*/ 152016 w 152368"/>
                    <a:gd name="connsiteY5" fmla="*/ 265 h 5037740"/>
                    <a:gd name="connsiteX6" fmla="*/ 36353 w 152368"/>
                    <a:gd name="connsiteY6" fmla="*/ 297998 h 5037740"/>
                    <a:gd name="connsiteX7" fmla="*/ 36353 w 152368"/>
                    <a:gd name="connsiteY7" fmla="*/ 4740020 h 5037740"/>
                    <a:gd name="connsiteX8" fmla="*/ 152016 w 152368"/>
                    <a:gd name="connsiteY8" fmla="*/ 5037753 h 503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8" h="5037740">
                      <a:moveTo>
                        <a:pt x="152016" y="5037753"/>
                      </a:moveTo>
                      <a:cubicBezTo>
                        <a:pt x="103131" y="5011743"/>
                        <a:pt x="64208" y="4973004"/>
                        <a:pt x="38198" y="4924304"/>
                      </a:cubicBezTo>
                      <a:cubicBezTo>
                        <a:pt x="9421" y="4870808"/>
                        <a:pt x="13" y="4819710"/>
                        <a:pt x="13" y="4721573"/>
                      </a:cubicBezTo>
                      <a:lnTo>
                        <a:pt x="13" y="316445"/>
                      </a:lnTo>
                      <a:cubicBezTo>
                        <a:pt x="13" y="218123"/>
                        <a:pt x="9421" y="167025"/>
                        <a:pt x="38198" y="113714"/>
                      </a:cubicBezTo>
                      <a:cubicBezTo>
                        <a:pt x="64393" y="65014"/>
                        <a:pt x="103131" y="26460"/>
                        <a:pt x="152016" y="265"/>
                      </a:cubicBezTo>
                      <a:cubicBezTo>
                        <a:pt x="159948" y="-3978"/>
                        <a:pt x="36353" y="55421"/>
                        <a:pt x="36353" y="297998"/>
                      </a:cubicBezTo>
                      <a:cubicBezTo>
                        <a:pt x="36353" y="1076274"/>
                        <a:pt x="36353" y="3508871"/>
                        <a:pt x="36353" y="4740020"/>
                      </a:cubicBezTo>
                      <a:cubicBezTo>
                        <a:pt x="36353" y="4973373"/>
                        <a:pt x="155705" y="5039782"/>
                        <a:pt x="152016" y="5037753"/>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128" name="任意多边形 48"/>
                <p:cNvSpPr/>
                <p:nvPr/>
              </p:nvSpPr>
              <p:spPr>
                <a:xfrm rot="10800000" flipV="1">
                  <a:off x="7173100" y="1235423"/>
                  <a:ext cx="152368" cy="5037740"/>
                </a:xfrm>
                <a:custGeom>
                  <a:avLst/>
                  <a:gdLst>
                    <a:gd name="connsiteX0" fmla="*/ 152016 w 152368"/>
                    <a:gd name="connsiteY0" fmla="*/ 5037753 h 5037740"/>
                    <a:gd name="connsiteX1" fmla="*/ 38198 w 152368"/>
                    <a:gd name="connsiteY1" fmla="*/ 4924304 h 5037740"/>
                    <a:gd name="connsiteX2" fmla="*/ 13 w 152368"/>
                    <a:gd name="connsiteY2" fmla="*/ 4721573 h 5037740"/>
                    <a:gd name="connsiteX3" fmla="*/ 13 w 152368"/>
                    <a:gd name="connsiteY3" fmla="*/ 316445 h 5037740"/>
                    <a:gd name="connsiteX4" fmla="*/ 38198 w 152368"/>
                    <a:gd name="connsiteY4" fmla="*/ 113714 h 5037740"/>
                    <a:gd name="connsiteX5" fmla="*/ 152016 w 152368"/>
                    <a:gd name="connsiteY5" fmla="*/ 265 h 5037740"/>
                    <a:gd name="connsiteX6" fmla="*/ 36353 w 152368"/>
                    <a:gd name="connsiteY6" fmla="*/ 297998 h 5037740"/>
                    <a:gd name="connsiteX7" fmla="*/ 36353 w 152368"/>
                    <a:gd name="connsiteY7" fmla="*/ 4740020 h 5037740"/>
                    <a:gd name="connsiteX8" fmla="*/ 152016 w 152368"/>
                    <a:gd name="connsiteY8" fmla="*/ 5037753 h 503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8" h="5037740">
                      <a:moveTo>
                        <a:pt x="152016" y="5037753"/>
                      </a:moveTo>
                      <a:cubicBezTo>
                        <a:pt x="103131" y="5011743"/>
                        <a:pt x="64208" y="4973004"/>
                        <a:pt x="38198" y="4924304"/>
                      </a:cubicBezTo>
                      <a:cubicBezTo>
                        <a:pt x="9421" y="4870808"/>
                        <a:pt x="13" y="4819710"/>
                        <a:pt x="13" y="4721573"/>
                      </a:cubicBezTo>
                      <a:lnTo>
                        <a:pt x="13" y="316445"/>
                      </a:lnTo>
                      <a:cubicBezTo>
                        <a:pt x="13" y="218123"/>
                        <a:pt x="9421" y="167025"/>
                        <a:pt x="38198" y="113714"/>
                      </a:cubicBezTo>
                      <a:cubicBezTo>
                        <a:pt x="64393" y="65014"/>
                        <a:pt x="103131" y="26460"/>
                        <a:pt x="152016" y="265"/>
                      </a:cubicBezTo>
                      <a:cubicBezTo>
                        <a:pt x="159948" y="-3978"/>
                        <a:pt x="36353" y="55421"/>
                        <a:pt x="36353" y="297998"/>
                      </a:cubicBezTo>
                      <a:cubicBezTo>
                        <a:pt x="36353" y="1076274"/>
                        <a:pt x="36353" y="3508871"/>
                        <a:pt x="36353" y="4740020"/>
                      </a:cubicBezTo>
                      <a:cubicBezTo>
                        <a:pt x="36353" y="4973373"/>
                        <a:pt x="155705" y="5039782"/>
                        <a:pt x="152016" y="5037753"/>
                      </a:cubicBezTo>
                      <a:close/>
                    </a:path>
                  </a:pathLst>
                </a:custGeom>
                <a:gradFill>
                  <a:gsLst>
                    <a:gs pos="0">
                      <a:schemeClr val="tx1">
                        <a:lumMod val="65000"/>
                        <a:lumOff val="35000"/>
                      </a:schemeClr>
                    </a:gs>
                    <a:gs pos="39000">
                      <a:schemeClr val="bg1">
                        <a:lumMod val="75000"/>
                      </a:schemeClr>
                    </a:gs>
                    <a:gs pos="2000">
                      <a:schemeClr val="tx1">
                        <a:lumMod val="75000"/>
                        <a:lumOff val="25000"/>
                      </a:schemeClr>
                    </a:gs>
                    <a:gs pos="1000">
                      <a:schemeClr val="bg1">
                        <a:lumMod val="85000"/>
                      </a:schemeClr>
                    </a:gs>
                    <a:gs pos="100000">
                      <a:schemeClr val="tx1">
                        <a:lumMod val="75000"/>
                        <a:lumOff val="25000"/>
                      </a:schemeClr>
                    </a:gs>
                    <a:gs pos="98000">
                      <a:schemeClr val="tx1">
                        <a:lumMod val="75000"/>
                        <a:lumOff val="25000"/>
                      </a:schemeClr>
                    </a:gs>
                    <a:gs pos="99000">
                      <a:schemeClr val="bg1">
                        <a:lumMod val="75000"/>
                      </a:schemeClr>
                    </a:gs>
                  </a:gsLst>
                  <a:lin ang="0" scaled="0"/>
                </a:gradFill>
                <a:ln w="4833"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grpSp>
        <p:grpSp>
          <p:nvGrpSpPr>
            <p:cNvPr id="93" name="组合 92"/>
            <p:cNvGrpSpPr/>
            <p:nvPr/>
          </p:nvGrpSpPr>
          <p:grpSpPr>
            <a:xfrm>
              <a:off x="4803793" y="1130299"/>
              <a:ext cx="2578880" cy="5246307"/>
              <a:chOff x="4803793" y="1130299"/>
              <a:chExt cx="2578880" cy="5246307"/>
            </a:xfrm>
            <a:solidFill>
              <a:srgbClr val="000000"/>
            </a:solidFill>
          </p:grpSpPr>
          <p:sp>
            <p:nvSpPr>
              <p:cNvPr id="119" name="任意多边形 39"/>
              <p:cNvSpPr/>
              <p:nvPr/>
            </p:nvSpPr>
            <p:spPr>
              <a:xfrm>
                <a:off x="4803793" y="1593316"/>
                <a:ext cx="42427" cy="31359"/>
              </a:xfrm>
              <a:custGeom>
                <a:avLst/>
                <a:gdLst>
                  <a:gd name="connsiteX0" fmla="*/ 34 w 42427"/>
                  <a:gd name="connsiteY0" fmla="*/ 0 h 31359"/>
                  <a:gd name="connsiteX1" fmla="*/ 42462 w 42427"/>
                  <a:gd name="connsiteY1" fmla="*/ 0 h 31359"/>
                  <a:gd name="connsiteX2" fmla="*/ 42462 w 42427"/>
                  <a:gd name="connsiteY2" fmla="*/ 31360 h 31359"/>
                  <a:gd name="connsiteX3" fmla="*/ 34 w 42427"/>
                  <a:gd name="connsiteY3" fmla="*/ 31360 h 31359"/>
                </a:gdLst>
                <a:ahLst/>
                <a:cxnLst>
                  <a:cxn ang="0">
                    <a:pos x="connsiteX0" y="connsiteY0"/>
                  </a:cxn>
                  <a:cxn ang="0">
                    <a:pos x="connsiteX1" y="connsiteY1"/>
                  </a:cxn>
                  <a:cxn ang="0">
                    <a:pos x="connsiteX2" y="connsiteY2"/>
                  </a:cxn>
                  <a:cxn ang="0">
                    <a:pos x="connsiteX3" y="connsiteY3"/>
                  </a:cxn>
                </a:cxnLst>
                <a:rect l="l" t="t" r="r" b="b"/>
                <a:pathLst>
                  <a:path w="42427" h="31359">
                    <a:moveTo>
                      <a:pt x="34" y="0"/>
                    </a:moveTo>
                    <a:lnTo>
                      <a:pt x="42462" y="0"/>
                    </a:lnTo>
                    <a:lnTo>
                      <a:pt x="42462" y="31360"/>
                    </a:lnTo>
                    <a:lnTo>
                      <a:pt x="34" y="31360"/>
                    </a:lnTo>
                    <a:close/>
                  </a:path>
                </a:pathLst>
              </a:custGeom>
              <a:solidFill>
                <a:srgbClr val="000000"/>
              </a:solidFill>
              <a:ln w="1840" cap="flat">
                <a:noFill/>
                <a:prstDash val="solid"/>
                <a:miter/>
              </a:ln>
            </p:spPr>
            <p:txBody>
              <a:bodyPr rtlCol="0" anchor="ctr"/>
              <a:lstStyle/>
              <a:p>
                <a:endParaRPr lang="zh-CN" altLang="en-US"/>
              </a:p>
            </p:txBody>
          </p:sp>
          <p:sp>
            <p:nvSpPr>
              <p:cNvPr id="120" name="任意多边形 40"/>
              <p:cNvSpPr/>
              <p:nvPr/>
            </p:nvSpPr>
            <p:spPr>
              <a:xfrm>
                <a:off x="7347624" y="1593316"/>
                <a:ext cx="35049" cy="31359"/>
              </a:xfrm>
              <a:custGeom>
                <a:avLst/>
                <a:gdLst>
                  <a:gd name="connsiteX0" fmla="*/ 34 w 35049"/>
                  <a:gd name="connsiteY0" fmla="*/ 0 h 31359"/>
                  <a:gd name="connsiteX1" fmla="*/ 35083 w 35049"/>
                  <a:gd name="connsiteY1" fmla="*/ 0 h 31359"/>
                  <a:gd name="connsiteX2" fmla="*/ 35083 w 35049"/>
                  <a:gd name="connsiteY2" fmla="*/ 31360 h 31359"/>
                  <a:gd name="connsiteX3" fmla="*/ 34 w 35049"/>
                  <a:gd name="connsiteY3" fmla="*/ 31360 h 31359"/>
                </a:gdLst>
                <a:ahLst/>
                <a:cxnLst>
                  <a:cxn ang="0">
                    <a:pos x="connsiteX0" y="connsiteY0"/>
                  </a:cxn>
                  <a:cxn ang="0">
                    <a:pos x="connsiteX1" y="connsiteY1"/>
                  </a:cxn>
                  <a:cxn ang="0">
                    <a:pos x="connsiteX2" y="connsiteY2"/>
                  </a:cxn>
                  <a:cxn ang="0">
                    <a:pos x="connsiteX3" y="connsiteY3"/>
                  </a:cxn>
                </a:cxnLst>
                <a:rect l="l" t="t" r="r" b="b"/>
                <a:pathLst>
                  <a:path w="35049" h="31359">
                    <a:moveTo>
                      <a:pt x="34" y="0"/>
                    </a:moveTo>
                    <a:lnTo>
                      <a:pt x="35083" y="0"/>
                    </a:lnTo>
                    <a:lnTo>
                      <a:pt x="35083" y="31360"/>
                    </a:lnTo>
                    <a:lnTo>
                      <a:pt x="34" y="31360"/>
                    </a:lnTo>
                    <a:close/>
                  </a:path>
                </a:pathLst>
              </a:custGeom>
              <a:solidFill>
                <a:srgbClr val="000000"/>
              </a:solidFill>
              <a:ln w="1840" cap="flat">
                <a:noFill/>
                <a:prstDash val="solid"/>
                <a:miter/>
              </a:ln>
            </p:spPr>
            <p:txBody>
              <a:bodyPr rtlCol="0" anchor="ctr"/>
              <a:lstStyle/>
              <a:p>
                <a:endParaRPr lang="zh-CN" altLang="en-US"/>
              </a:p>
            </p:txBody>
          </p:sp>
          <p:sp>
            <p:nvSpPr>
              <p:cNvPr id="121" name="任意多边形 41"/>
              <p:cNvSpPr/>
              <p:nvPr/>
            </p:nvSpPr>
            <p:spPr>
              <a:xfrm>
                <a:off x="4803793" y="5882228"/>
                <a:ext cx="42427" cy="31359"/>
              </a:xfrm>
              <a:custGeom>
                <a:avLst/>
                <a:gdLst>
                  <a:gd name="connsiteX0" fmla="*/ 34 w 42427"/>
                  <a:gd name="connsiteY0" fmla="*/ 0 h 31359"/>
                  <a:gd name="connsiteX1" fmla="*/ 42462 w 42427"/>
                  <a:gd name="connsiteY1" fmla="*/ 0 h 31359"/>
                  <a:gd name="connsiteX2" fmla="*/ 42462 w 42427"/>
                  <a:gd name="connsiteY2" fmla="*/ 31360 h 31359"/>
                  <a:gd name="connsiteX3" fmla="*/ 34 w 42427"/>
                  <a:gd name="connsiteY3" fmla="*/ 31360 h 31359"/>
                </a:gdLst>
                <a:ahLst/>
                <a:cxnLst>
                  <a:cxn ang="0">
                    <a:pos x="connsiteX0" y="connsiteY0"/>
                  </a:cxn>
                  <a:cxn ang="0">
                    <a:pos x="connsiteX1" y="connsiteY1"/>
                  </a:cxn>
                  <a:cxn ang="0">
                    <a:pos x="connsiteX2" y="connsiteY2"/>
                  </a:cxn>
                  <a:cxn ang="0">
                    <a:pos x="connsiteX3" y="connsiteY3"/>
                  </a:cxn>
                </a:cxnLst>
                <a:rect l="l" t="t" r="r" b="b"/>
                <a:pathLst>
                  <a:path w="42427" h="31359">
                    <a:moveTo>
                      <a:pt x="34" y="0"/>
                    </a:moveTo>
                    <a:lnTo>
                      <a:pt x="42462" y="0"/>
                    </a:lnTo>
                    <a:lnTo>
                      <a:pt x="42462" y="31360"/>
                    </a:lnTo>
                    <a:lnTo>
                      <a:pt x="34" y="31360"/>
                    </a:lnTo>
                    <a:close/>
                  </a:path>
                </a:pathLst>
              </a:custGeom>
              <a:solidFill>
                <a:srgbClr val="000000"/>
              </a:solidFill>
              <a:ln w="1840" cap="flat">
                <a:noFill/>
                <a:prstDash val="solid"/>
                <a:miter/>
              </a:ln>
            </p:spPr>
            <p:txBody>
              <a:bodyPr rtlCol="0" anchor="ctr"/>
              <a:lstStyle/>
              <a:p>
                <a:endParaRPr lang="zh-CN" altLang="en-US"/>
              </a:p>
            </p:txBody>
          </p:sp>
          <p:sp>
            <p:nvSpPr>
              <p:cNvPr id="122" name="任意多边形 42"/>
              <p:cNvSpPr/>
              <p:nvPr/>
            </p:nvSpPr>
            <p:spPr>
              <a:xfrm>
                <a:off x="7347624" y="5882228"/>
                <a:ext cx="35049" cy="31359"/>
              </a:xfrm>
              <a:custGeom>
                <a:avLst/>
                <a:gdLst>
                  <a:gd name="connsiteX0" fmla="*/ 34 w 35049"/>
                  <a:gd name="connsiteY0" fmla="*/ 0 h 31359"/>
                  <a:gd name="connsiteX1" fmla="*/ 35083 w 35049"/>
                  <a:gd name="connsiteY1" fmla="*/ 0 h 31359"/>
                  <a:gd name="connsiteX2" fmla="*/ 35083 w 35049"/>
                  <a:gd name="connsiteY2" fmla="*/ 31360 h 31359"/>
                  <a:gd name="connsiteX3" fmla="*/ 34 w 35049"/>
                  <a:gd name="connsiteY3" fmla="*/ 31360 h 31359"/>
                </a:gdLst>
                <a:ahLst/>
                <a:cxnLst>
                  <a:cxn ang="0">
                    <a:pos x="connsiteX0" y="connsiteY0"/>
                  </a:cxn>
                  <a:cxn ang="0">
                    <a:pos x="connsiteX1" y="connsiteY1"/>
                  </a:cxn>
                  <a:cxn ang="0">
                    <a:pos x="connsiteX2" y="connsiteY2"/>
                  </a:cxn>
                  <a:cxn ang="0">
                    <a:pos x="connsiteX3" y="connsiteY3"/>
                  </a:cxn>
                </a:cxnLst>
                <a:rect l="l" t="t" r="r" b="b"/>
                <a:pathLst>
                  <a:path w="35049" h="31359">
                    <a:moveTo>
                      <a:pt x="34" y="0"/>
                    </a:moveTo>
                    <a:lnTo>
                      <a:pt x="35083" y="0"/>
                    </a:lnTo>
                    <a:lnTo>
                      <a:pt x="35083" y="31360"/>
                    </a:lnTo>
                    <a:lnTo>
                      <a:pt x="34" y="31360"/>
                    </a:lnTo>
                    <a:close/>
                  </a:path>
                </a:pathLst>
              </a:custGeom>
              <a:solidFill>
                <a:srgbClr val="000000"/>
              </a:solidFill>
              <a:ln w="1840" cap="flat">
                <a:noFill/>
                <a:prstDash val="solid"/>
                <a:miter/>
              </a:ln>
            </p:spPr>
            <p:txBody>
              <a:bodyPr rtlCol="0" anchor="ctr"/>
              <a:lstStyle/>
              <a:p>
                <a:endParaRPr lang="zh-CN" altLang="en-US"/>
              </a:p>
            </p:txBody>
          </p:sp>
          <p:sp>
            <p:nvSpPr>
              <p:cNvPr id="123" name="任意多边形 43"/>
              <p:cNvSpPr/>
              <p:nvPr/>
            </p:nvSpPr>
            <p:spPr>
              <a:xfrm>
                <a:off x="6895674" y="1130299"/>
                <a:ext cx="31359" cy="42427"/>
              </a:xfrm>
              <a:custGeom>
                <a:avLst/>
                <a:gdLst>
                  <a:gd name="connsiteX0" fmla="*/ 34 w 31359"/>
                  <a:gd name="connsiteY0" fmla="*/ 0 h 42427"/>
                  <a:gd name="connsiteX1" fmla="*/ 31394 w 31359"/>
                  <a:gd name="connsiteY1" fmla="*/ 0 h 42427"/>
                  <a:gd name="connsiteX2" fmla="*/ 31394 w 31359"/>
                  <a:gd name="connsiteY2" fmla="*/ 42428 h 42427"/>
                  <a:gd name="connsiteX3" fmla="*/ 34 w 31359"/>
                  <a:gd name="connsiteY3" fmla="*/ 42428 h 42427"/>
                </a:gdLst>
                <a:ahLst/>
                <a:cxnLst>
                  <a:cxn ang="0">
                    <a:pos x="connsiteX0" y="connsiteY0"/>
                  </a:cxn>
                  <a:cxn ang="0">
                    <a:pos x="connsiteX1" y="connsiteY1"/>
                  </a:cxn>
                  <a:cxn ang="0">
                    <a:pos x="connsiteX2" y="connsiteY2"/>
                  </a:cxn>
                  <a:cxn ang="0">
                    <a:pos x="connsiteX3" y="connsiteY3"/>
                  </a:cxn>
                </a:cxnLst>
                <a:rect l="l" t="t" r="r" b="b"/>
                <a:pathLst>
                  <a:path w="31359" h="42427">
                    <a:moveTo>
                      <a:pt x="34" y="0"/>
                    </a:moveTo>
                    <a:lnTo>
                      <a:pt x="31394" y="0"/>
                    </a:lnTo>
                    <a:lnTo>
                      <a:pt x="31394" y="42428"/>
                    </a:lnTo>
                    <a:lnTo>
                      <a:pt x="34" y="42428"/>
                    </a:lnTo>
                    <a:close/>
                  </a:path>
                </a:pathLst>
              </a:custGeom>
              <a:solidFill>
                <a:srgbClr val="000000"/>
              </a:solidFill>
              <a:ln w="1840" cap="flat">
                <a:noFill/>
                <a:prstDash val="solid"/>
                <a:miter/>
              </a:ln>
            </p:spPr>
            <p:txBody>
              <a:bodyPr rtlCol="0" anchor="ctr"/>
              <a:lstStyle/>
              <a:p>
                <a:endParaRPr lang="zh-CN" altLang="en-US"/>
              </a:p>
            </p:txBody>
          </p:sp>
          <p:sp>
            <p:nvSpPr>
              <p:cNvPr id="124" name="任意多边形 44"/>
              <p:cNvSpPr/>
              <p:nvPr/>
            </p:nvSpPr>
            <p:spPr>
              <a:xfrm>
                <a:off x="5266811" y="6334178"/>
                <a:ext cx="31359" cy="42427"/>
              </a:xfrm>
              <a:custGeom>
                <a:avLst/>
                <a:gdLst>
                  <a:gd name="connsiteX0" fmla="*/ 34 w 31359"/>
                  <a:gd name="connsiteY0" fmla="*/ 0 h 42427"/>
                  <a:gd name="connsiteX1" fmla="*/ 31394 w 31359"/>
                  <a:gd name="connsiteY1" fmla="*/ 0 h 42427"/>
                  <a:gd name="connsiteX2" fmla="*/ 31394 w 31359"/>
                  <a:gd name="connsiteY2" fmla="*/ 42428 h 42427"/>
                  <a:gd name="connsiteX3" fmla="*/ 34 w 31359"/>
                  <a:gd name="connsiteY3" fmla="*/ 42428 h 42427"/>
                </a:gdLst>
                <a:ahLst/>
                <a:cxnLst>
                  <a:cxn ang="0">
                    <a:pos x="connsiteX0" y="connsiteY0"/>
                  </a:cxn>
                  <a:cxn ang="0">
                    <a:pos x="connsiteX1" y="connsiteY1"/>
                  </a:cxn>
                  <a:cxn ang="0">
                    <a:pos x="connsiteX2" y="connsiteY2"/>
                  </a:cxn>
                  <a:cxn ang="0">
                    <a:pos x="connsiteX3" y="connsiteY3"/>
                  </a:cxn>
                </a:cxnLst>
                <a:rect l="l" t="t" r="r" b="b"/>
                <a:pathLst>
                  <a:path w="31359" h="42427">
                    <a:moveTo>
                      <a:pt x="34" y="0"/>
                    </a:moveTo>
                    <a:lnTo>
                      <a:pt x="31394" y="0"/>
                    </a:lnTo>
                    <a:lnTo>
                      <a:pt x="31394" y="42428"/>
                    </a:lnTo>
                    <a:lnTo>
                      <a:pt x="34" y="42428"/>
                    </a:lnTo>
                    <a:close/>
                  </a:path>
                </a:pathLst>
              </a:custGeom>
              <a:solidFill>
                <a:srgbClr val="000000"/>
              </a:solidFill>
              <a:ln w="1840" cap="flat">
                <a:noFill/>
                <a:prstDash val="solid"/>
                <a:miter/>
              </a:ln>
            </p:spPr>
            <p:txBody>
              <a:bodyPr rtlCol="0" anchor="ctr"/>
              <a:lstStyle/>
              <a:p>
                <a:endParaRPr lang="zh-CN" altLang="en-US"/>
              </a:p>
            </p:txBody>
          </p:sp>
        </p:grpSp>
        <p:grpSp>
          <p:nvGrpSpPr>
            <p:cNvPr id="94" name="组合 93"/>
            <p:cNvGrpSpPr/>
            <p:nvPr/>
          </p:nvGrpSpPr>
          <p:grpSpPr>
            <a:xfrm>
              <a:off x="4792725" y="1779630"/>
              <a:ext cx="20373" cy="184469"/>
              <a:chOff x="4792725" y="1779630"/>
              <a:chExt cx="20373" cy="184469"/>
            </a:xfrm>
          </p:grpSpPr>
          <p:sp>
            <p:nvSpPr>
              <p:cNvPr id="117" name="任意多边形 37"/>
              <p:cNvSpPr/>
              <p:nvPr/>
            </p:nvSpPr>
            <p:spPr>
              <a:xfrm>
                <a:off x="4792725" y="1779630"/>
                <a:ext cx="20373" cy="184469"/>
              </a:xfrm>
              <a:custGeom>
                <a:avLst/>
                <a:gdLst>
                  <a:gd name="connsiteX0" fmla="*/ 12941 w 20373"/>
                  <a:gd name="connsiteY0" fmla="*/ 352 h 184469"/>
                  <a:gd name="connsiteX1" fmla="*/ 28 w 20373"/>
                  <a:gd name="connsiteY1" fmla="*/ 13265 h 184469"/>
                  <a:gd name="connsiteX2" fmla="*/ 28 w 20373"/>
                  <a:gd name="connsiteY2" fmla="*/ 171908 h 184469"/>
                  <a:gd name="connsiteX3" fmla="*/ 12941 w 20373"/>
                  <a:gd name="connsiteY3" fmla="*/ 184821 h 184469"/>
                  <a:gd name="connsiteX4" fmla="*/ 20320 w 20373"/>
                  <a:gd name="connsiteY4" fmla="*/ 184821 h 184469"/>
                  <a:gd name="connsiteX5" fmla="*/ 20320 w 20373"/>
                  <a:gd name="connsiteY5" fmla="*/ 352 h 184469"/>
                  <a:gd name="connsiteX6" fmla="*/ 12941 w 20373"/>
                  <a:gd name="connsiteY6" fmla="*/ 352 h 18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 h="184469">
                    <a:moveTo>
                      <a:pt x="12941" y="352"/>
                    </a:moveTo>
                    <a:cubicBezTo>
                      <a:pt x="5747" y="352"/>
                      <a:pt x="28" y="6071"/>
                      <a:pt x="28" y="13265"/>
                    </a:cubicBezTo>
                    <a:lnTo>
                      <a:pt x="28" y="171908"/>
                    </a:lnTo>
                    <a:cubicBezTo>
                      <a:pt x="28" y="179103"/>
                      <a:pt x="5747" y="184821"/>
                      <a:pt x="12941" y="184821"/>
                    </a:cubicBezTo>
                    <a:lnTo>
                      <a:pt x="20320" y="184821"/>
                    </a:lnTo>
                    <a:cubicBezTo>
                      <a:pt x="20320" y="175044"/>
                      <a:pt x="20504" y="9760"/>
                      <a:pt x="20320" y="352"/>
                    </a:cubicBezTo>
                    <a:lnTo>
                      <a:pt x="12941" y="352"/>
                    </a:lnTo>
                    <a:close/>
                  </a:path>
                </a:pathLst>
              </a:custGeom>
              <a:solidFill>
                <a:srgbClr val="A5A5A5"/>
              </a:solidFill>
              <a:ln w="1840" cap="flat">
                <a:noFill/>
                <a:prstDash val="solid"/>
                <a:miter/>
              </a:ln>
            </p:spPr>
            <p:txBody>
              <a:bodyPr rtlCol="0" anchor="ctr"/>
              <a:lstStyle/>
              <a:p>
                <a:endParaRPr lang="zh-CN" altLang="en-US"/>
              </a:p>
            </p:txBody>
          </p:sp>
          <p:sp>
            <p:nvSpPr>
              <p:cNvPr id="118" name="任意多边形 38"/>
              <p:cNvSpPr/>
              <p:nvPr/>
            </p:nvSpPr>
            <p:spPr>
              <a:xfrm>
                <a:off x="4792725" y="1779630"/>
                <a:ext cx="20373" cy="184469"/>
              </a:xfrm>
              <a:custGeom>
                <a:avLst/>
                <a:gdLst>
                  <a:gd name="connsiteX0" fmla="*/ 12941 w 20373"/>
                  <a:gd name="connsiteY0" fmla="*/ 352 h 184469"/>
                  <a:gd name="connsiteX1" fmla="*/ 28 w 20373"/>
                  <a:gd name="connsiteY1" fmla="*/ 13265 h 184469"/>
                  <a:gd name="connsiteX2" fmla="*/ 28 w 20373"/>
                  <a:gd name="connsiteY2" fmla="*/ 171908 h 184469"/>
                  <a:gd name="connsiteX3" fmla="*/ 12941 w 20373"/>
                  <a:gd name="connsiteY3" fmla="*/ 184821 h 184469"/>
                  <a:gd name="connsiteX4" fmla="*/ 20320 w 20373"/>
                  <a:gd name="connsiteY4" fmla="*/ 184821 h 184469"/>
                  <a:gd name="connsiteX5" fmla="*/ 20320 w 20373"/>
                  <a:gd name="connsiteY5" fmla="*/ 352 h 184469"/>
                  <a:gd name="connsiteX6" fmla="*/ 12941 w 20373"/>
                  <a:gd name="connsiteY6" fmla="*/ 352 h 18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 h="184469">
                    <a:moveTo>
                      <a:pt x="12941" y="352"/>
                    </a:moveTo>
                    <a:cubicBezTo>
                      <a:pt x="5747" y="352"/>
                      <a:pt x="28" y="6071"/>
                      <a:pt x="28" y="13265"/>
                    </a:cubicBezTo>
                    <a:lnTo>
                      <a:pt x="28" y="171908"/>
                    </a:lnTo>
                    <a:cubicBezTo>
                      <a:pt x="28" y="179103"/>
                      <a:pt x="5747" y="184821"/>
                      <a:pt x="12941" y="184821"/>
                    </a:cubicBezTo>
                    <a:lnTo>
                      <a:pt x="20320" y="184821"/>
                    </a:lnTo>
                    <a:cubicBezTo>
                      <a:pt x="20320" y="175044"/>
                      <a:pt x="20504" y="9760"/>
                      <a:pt x="20320" y="352"/>
                    </a:cubicBezTo>
                    <a:lnTo>
                      <a:pt x="12941" y="352"/>
                    </a:lnTo>
                    <a:close/>
                  </a:path>
                </a:pathLst>
              </a:custGeom>
              <a:gradFill>
                <a:gsLst>
                  <a:gs pos="21000">
                    <a:schemeClr val="bg1">
                      <a:lumMod val="85000"/>
                    </a:schemeClr>
                  </a:gs>
                  <a:gs pos="2000">
                    <a:schemeClr val="bg2">
                      <a:lumMod val="25000"/>
                    </a:schemeClr>
                  </a:gs>
                  <a:gs pos="1000">
                    <a:schemeClr val="tx1">
                      <a:lumMod val="75000"/>
                      <a:lumOff val="25000"/>
                    </a:schemeClr>
                  </a:gs>
                  <a:gs pos="0">
                    <a:schemeClr val="bg2">
                      <a:lumMod val="25000"/>
                    </a:schemeClr>
                  </a:gs>
                  <a:gs pos="99000">
                    <a:schemeClr val="tx1">
                      <a:lumMod val="75000"/>
                      <a:lumOff val="25000"/>
                    </a:schemeClr>
                  </a:gs>
                  <a:gs pos="82000">
                    <a:schemeClr val="bg1">
                      <a:lumMod val="85000"/>
                    </a:schemeClr>
                  </a:gs>
                  <a:gs pos="98000">
                    <a:schemeClr val="bg2">
                      <a:lumMod val="25000"/>
                    </a:schemeClr>
                  </a:gs>
                  <a:gs pos="100000">
                    <a:schemeClr val="tx1">
                      <a:lumMod val="75000"/>
                      <a:lumOff val="25000"/>
                    </a:schemeClr>
                  </a:gs>
                </a:gsLst>
                <a:lin ang="5400000" scaled="0"/>
              </a:gradFill>
              <a:ln w="609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grpSp>
          <p:nvGrpSpPr>
            <p:cNvPr id="95" name="组合 94"/>
            <p:cNvGrpSpPr/>
            <p:nvPr/>
          </p:nvGrpSpPr>
          <p:grpSpPr>
            <a:xfrm>
              <a:off x="4792909" y="2117209"/>
              <a:ext cx="20189" cy="350491"/>
              <a:chOff x="4792909" y="2117209"/>
              <a:chExt cx="20189" cy="350491"/>
            </a:xfrm>
          </p:grpSpPr>
          <p:sp>
            <p:nvSpPr>
              <p:cNvPr id="115" name="任意多边形 35"/>
              <p:cNvSpPr/>
              <p:nvPr/>
            </p:nvSpPr>
            <p:spPr>
              <a:xfrm>
                <a:off x="4792909" y="2117209"/>
                <a:ext cx="20189" cy="350491"/>
              </a:xfrm>
              <a:custGeom>
                <a:avLst/>
                <a:gdLst>
                  <a:gd name="connsiteX0" fmla="*/ 12756 w 20189"/>
                  <a:gd name="connsiteY0" fmla="*/ 352 h 350491"/>
                  <a:gd name="connsiteX1" fmla="*/ 950 w 20189"/>
                  <a:gd name="connsiteY1" fmla="*/ 7731 h 350491"/>
                  <a:gd name="connsiteX2" fmla="*/ 28 w 20189"/>
                  <a:gd name="connsiteY2" fmla="*/ 11605 h 350491"/>
                  <a:gd name="connsiteX3" fmla="*/ 28 w 20189"/>
                  <a:gd name="connsiteY3" fmla="*/ 335533 h 350491"/>
                  <a:gd name="connsiteX4" fmla="*/ 950 w 20189"/>
                  <a:gd name="connsiteY4" fmla="*/ 341067 h 350491"/>
                  <a:gd name="connsiteX5" fmla="*/ 12756 w 20189"/>
                  <a:gd name="connsiteY5" fmla="*/ 350844 h 350491"/>
                  <a:gd name="connsiteX6" fmla="*/ 20135 w 20189"/>
                  <a:gd name="connsiteY6" fmla="*/ 350844 h 350491"/>
                  <a:gd name="connsiteX7" fmla="*/ 20135 w 20189"/>
                  <a:gd name="connsiteY7" fmla="*/ 352 h 350491"/>
                  <a:gd name="connsiteX8" fmla="*/ 12756 w 20189"/>
                  <a:gd name="connsiteY8" fmla="*/ 352 h 35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9" h="350491">
                    <a:moveTo>
                      <a:pt x="12756" y="352"/>
                    </a:moveTo>
                    <a:cubicBezTo>
                      <a:pt x="8514" y="1459"/>
                      <a:pt x="3533" y="4041"/>
                      <a:pt x="950" y="7731"/>
                    </a:cubicBezTo>
                    <a:cubicBezTo>
                      <a:pt x="397" y="8469"/>
                      <a:pt x="28" y="10867"/>
                      <a:pt x="28" y="11605"/>
                    </a:cubicBezTo>
                    <a:cubicBezTo>
                      <a:pt x="28" y="47023"/>
                      <a:pt x="28" y="155122"/>
                      <a:pt x="28" y="335533"/>
                    </a:cubicBezTo>
                    <a:cubicBezTo>
                      <a:pt x="28" y="336271"/>
                      <a:pt x="581" y="340145"/>
                      <a:pt x="950" y="341067"/>
                    </a:cubicBezTo>
                    <a:cubicBezTo>
                      <a:pt x="3164" y="346416"/>
                      <a:pt x="6853" y="347708"/>
                      <a:pt x="12756" y="350844"/>
                    </a:cubicBezTo>
                    <a:lnTo>
                      <a:pt x="20135" y="350844"/>
                    </a:lnTo>
                    <a:cubicBezTo>
                      <a:pt x="20135" y="341067"/>
                      <a:pt x="20320" y="9760"/>
                      <a:pt x="20135" y="352"/>
                    </a:cubicBezTo>
                    <a:lnTo>
                      <a:pt x="12756" y="352"/>
                    </a:lnTo>
                    <a:close/>
                  </a:path>
                </a:pathLst>
              </a:custGeom>
              <a:solidFill>
                <a:srgbClr val="A5A5A5"/>
              </a:solidFill>
              <a:ln w="1840" cap="flat">
                <a:noFill/>
                <a:prstDash val="solid"/>
                <a:miter/>
              </a:ln>
            </p:spPr>
            <p:txBody>
              <a:bodyPr rtlCol="0" anchor="ctr"/>
              <a:lstStyle/>
              <a:p>
                <a:endParaRPr lang="zh-CN" altLang="en-US"/>
              </a:p>
            </p:txBody>
          </p:sp>
          <p:sp>
            <p:nvSpPr>
              <p:cNvPr id="116" name="任意多边形 36"/>
              <p:cNvSpPr/>
              <p:nvPr/>
            </p:nvSpPr>
            <p:spPr>
              <a:xfrm>
                <a:off x="4792909" y="2117209"/>
                <a:ext cx="20189" cy="350491"/>
              </a:xfrm>
              <a:custGeom>
                <a:avLst/>
                <a:gdLst>
                  <a:gd name="connsiteX0" fmla="*/ 12756 w 20189"/>
                  <a:gd name="connsiteY0" fmla="*/ 352 h 350491"/>
                  <a:gd name="connsiteX1" fmla="*/ 950 w 20189"/>
                  <a:gd name="connsiteY1" fmla="*/ 7731 h 350491"/>
                  <a:gd name="connsiteX2" fmla="*/ 28 w 20189"/>
                  <a:gd name="connsiteY2" fmla="*/ 11605 h 350491"/>
                  <a:gd name="connsiteX3" fmla="*/ 28 w 20189"/>
                  <a:gd name="connsiteY3" fmla="*/ 335533 h 350491"/>
                  <a:gd name="connsiteX4" fmla="*/ 950 w 20189"/>
                  <a:gd name="connsiteY4" fmla="*/ 341067 h 350491"/>
                  <a:gd name="connsiteX5" fmla="*/ 12756 w 20189"/>
                  <a:gd name="connsiteY5" fmla="*/ 350844 h 350491"/>
                  <a:gd name="connsiteX6" fmla="*/ 20135 w 20189"/>
                  <a:gd name="connsiteY6" fmla="*/ 350844 h 350491"/>
                  <a:gd name="connsiteX7" fmla="*/ 20135 w 20189"/>
                  <a:gd name="connsiteY7" fmla="*/ 352 h 350491"/>
                  <a:gd name="connsiteX8" fmla="*/ 12756 w 20189"/>
                  <a:gd name="connsiteY8" fmla="*/ 352 h 35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9" h="350491">
                    <a:moveTo>
                      <a:pt x="12756" y="352"/>
                    </a:moveTo>
                    <a:cubicBezTo>
                      <a:pt x="8514" y="1459"/>
                      <a:pt x="3533" y="4041"/>
                      <a:pt x="950" y="7731"/>
                    </a:cubicBezTo>
                    <a:cubicBezTo>
                      <a:pt x="397" y="8469"/>
                      <a:pt x="28" y="10867"/>
                      <a:pt x="28" y="11605"/>
                    </a:cubicBezTo>
                    <a:cubicBezTo>
                      <a:pt x="28" y="47023"/>
                      <a:pt x="28" y="155122"/>
                      <a:pt x="28" y="335533"/>
                    </a:cubicBezTo>
                    <a:cubicBezTo>
                      <a:pt x="28" y="336271"/>
                      <a:pt x="581" y="340145"/>
                      <a:pt x="950" y="341067"/>
                    </a:cubicBezTo>
                    <a:cubicBezTo>
                      <a:pt x="3164" y="346416"/>
                      <a:pt x="6853" y="347708"/>
                      <a:pt x="12756" y="350844"/>
                    </a:cubicBezTo>
                    <a:lnTo>
                      <a:pt x="20135" y="350844"/>
                    </a:lnTo>
                    <a:cubicBezTo>
                      <a:pt x="20135" y="341067"/>
                      <a:pt x="20320" y="9760"/>
                      <a:pt x="20135" y="352"/>
                    </a:cubicBezTo>
                    <a:lnTo>
                      <a:pt x="12756" y="352"/>
                    </a:lnTo>
                    <a:close/>
                  </a:path>
                </a:pathLst>
              </a:custGeom>
              <a:gradFill>
                <a:gsLst>
                  <a:gs pos="21000">
                    <a:schemeClr val="bg1">
                      <a:lumMod val="85000"/>
                    </a:schemeClr>
                  </a:gs>
                  <a:gs pos="2000">
                    <a:schemeClr val="bg2">
                      <a:lumMod val="25000"/>
                    </a:schemeClr>
                  </a:gs>
                  <a:gs pos="1000">
                    <a:schemeClr val="tx1">
                      <a:lumMod val="75000"/>
                      <a:lumOff val="25000"/>
                    </a:schemeClr>
                  </a:gs>
                  <a:gs pos="0">
                    <a:schemeClr val="bg2">
                      <a:lumMod val="25000"/>
                    </a:schemeClr>
                  </a:gs>
                  <a:gs pos="99000">
                    <a:schemeClr val="tx1">
                      <a:lumMod val="75000"/>
                      <a:lumOff val="25000"/>
                    </a:schemeClr>
                  </a:gs>
                  <a:gs pos="82000">
                    <a:schemeClr val="bg1">
                      <a:lumMod val="85000"/>
                    </a:schemeClr>
                  </a:gs>
                  <a:gs pos="98000">
                    <a:schemeClr val="bg2">
                      <a:lumMod val="25000"/>
                    </a:schemeClr>
                  </a:gs>
                  <a:gs pos="100000">
                    <a:schemeClr val="tx1">
                      <a:lumMod val="75000"/>
                      <a:lumOff val="25000"/>
                    </a:schemeClr>
                  </a:gs>
                </a:gsLst>
                <a:lin ang="5400000" scaled="0"/>
              </a:gradFill>
              <a:ln w="609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grpSp>
          <p:nvGrpSpPr>
            <p:cNvPr id="96" name="组合 95"/>
            <p:cNvGrpSpPr/>
            <p:nvPr/>
          </p:nvGrpSpPr>
          <p:grpSpPr>
            <a:xfrm>
              <a:off x="4792909" y="2554402"/>
              <a:ext cx="20189" cy="350491"/>
              <a:chOff x="4792909" y="2554402"/>
              <a:chExt cx="20189" cy="350491"/>
            </a:xfrm>
          </p:grpSpPr>
          <p:sp>
            <p:nvSpPr>
              <p:cNvPr id="113" name="任意多边形 33"/>
              <p:cNvSpPr/>
              <p:nvPr/>
            </p:nvSpPr>
            <p:spPr>
              <a:xfrm>
                <a:off x="4792909" y="2554402"/>
                <a:ext cx="20189" cy="350491"/>
              </a:xfrm>
              <a:custGeom>
                <a:avLst/>
                <a:gdLst>
                  <a:gd name="connsiteX0" fmla="*/ 12756 w 20189"/>
                  <a:gd name="connsiteY0" fmla="*/ 352 h 350491"/>
                  <a:gd name="connsiteX1" fmla="*/ 950 w 20189"/>
                  <a:gd name="connsiteY1" fmla="*/ 7731 h 350491"/>
                  <a:gd name="connsiteX2" fmla="*/ 28 w 20189"/>
                  <a:gd name="connsiteY2" fmla="*/ 11605 h 350491"/>
                  <a:gd name="connsiteX3" fmla="*/ 28 w 20189"/>
                  <a:gd name="connsiteY3" fmla="*/ 335533 h 350491"/>
                  <a:gd name="connsiteX4" fmla="*/ 950 w 20189"/>
                  <a:gd name="connsiteY4" fmla="*/ 341067 h 350491"/>
                  <a:gd name="connsiteX5" fmla="*/ 12756 w 20189"/>
                  <a:gd name="connsiteY5" fmla="*/ 350844 h 350491"/>
                  <a:gd name="connsiteX6" fmla="*/ 20135 w 20189"/>
                  <a:gd name="connsiteY6" fmla="*/ 350844 h 350491"/>
                  <a:gd name="connsiteX7" fmla="*/ 20135 w 20189"/>
                  <a:gd name="connsiteY7" fmla="*/ 352 h 350491"/>
                  <a:gd name="connsiteX8" fmla="*/ 12756 w 20189"/>
                  <a:gd name="connsiteY8" fmla="*/ 352 h 35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9" h="350491">
                    <a:moveTo>
                      <a:pt x="12756" y="352"/>
                    </a:moveTo>
                    <a:cubicBezTo>
                      <a:pt x="8514" y="1459"/>
                      <a:pt x="3533" y="4041"/>
                      <a:pt x="950" y="7731"/>
                    </a:cubicBezTo>
                    <a:cubicBezTo>
                      <a:pt x="397" y="8469"/>
                      <a:pt x="28" y="10867"/>
                      <a:pt x="28" y="11605"/>
                    </a:cubicBezTo>
                    <a:cubicBezTo>
                      <a:pt x="28" y="47023"/>
                      <a:pt x="28" y="155122"/>
                      <a:pt x="28" y="335533"/>
                    </a:cubicBezTo>
                    <a:cubicBezTo>
                      <a:pt x="28" y="336271"/>
                      <a:pt x="581" y="340145"/>
                      <a:pt x="950" y="341067"/>
                    </a:cubicBezTo>
                    <a:cubicBezTo>
                      <a:pt x="3164" y="346416"/>
                      <a:pt x="6853" y="347708"/>
                      <a:pt x="12756" y="350844"/>
                    </a:cubicBezTo>
                    <a:lnTo>
                      <a:pt x="20135" y="350844"/>
                    </a:lnTo>
                    <a:cubicBezTo>
                      <a:pt x="20135" y="341067"/>
                      <a:pt x="20320" y="9760"/>
                      <a:pt x="20135" y="352"/>
                    </a:cubicBezTo>
                    <a:lnTo>
                      <a:pt x="12756" y="352"/>
                    </a:lnTo>
                    <a:close/>
                  </a:path>
                </a:pathLst>
              </a:custGeom>
              <a:solidFill>
                <a:srgbClr val="A5A5A5"/>
              </a:solidFill>
              <a:ln w="1840" cap="flat">
                <a:noFill/>
                <a:prstDash val="solid"/>
                <a:miter/>
              </a:ln>
            </p:spPr>
            <p:txBody>
              <a:bodyPr rtlCol="0" anchor="ctr"/>
              <a:lstStyle/>
              <a:p>
                <a:endParaRPr lang="zh-CN" altLang="en-US"/>
              </a:p>
            </p:txBody>
          </p:sp>
          <p:sp>
            <p:nvSpPr>
              <p:cNvPr id="114" name="任意多边形 34"/>
              <p:cNvSpPr/>
              <p:nvPr/>
            </p:nvSpPr>
            <p:spPr>
              <a:xfrm>
                <a:off x="4792909" y="2554402"/>
                <a:ext cx="20189" cy="350491"/>
              </a:xfrm>
              <a:custGeom>
                <a:avLst/>
                <a:gdLst>
                  <a:gd name="connsiteX0" fmla="*/ 12756 w 20189"/>
                  <a:gd name="connsiteY0" fmla="*/ 352 h 350491"/>
                  <a:gd name="connsiteX1" fmla="*/ 950 w 20189"/>
                  <a:gd name="connsiteY1" fmla="*/ 7731 h 350491"/>
                  <a:gd name="connsiteX2" fmla="*/ 28 w 20189"/>
                  <a:gd name="connsiteY2" fmla="*/ 11605 h 350491"/>
                  <a:gd name="connsiteX3" fmla="*/ 28 w 20189"/>
                  <a:gd name="connsiteY3" fmla="*/ 335533 h 350491"/>
                  <a:gd name="connsiteX4" fmla="*/ 950 w 20189"/>
                  <a:gd name="connsiteY4" fmla="*/ 341067 h 350491"/>
                  <a:gd name="connsiteX5" fmla="*/ 12756 w 20189"/>
                  <a:gd name="connsiteY5" fmla="*/ 350844 h 350491"/>
                  <a:gd name="connsiteX6" fmla="*/ 20135 w 20189"/>
                  <a:gd name="connsiteY6" fmla="*/ 350844 h 350491"/>
                  <a:gd name="connsiteX7" fmla="*/ 20135 w 20189"/>
                  <a:gd name="connsiteY7" fmla="*/ 352 h 350491"/>
                  <a:gd name="connsiteX8" fmla="*/ 12756 w 20189"/>
                  <a:gd name="connsiteY8" fmla="*/ 352 h 35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9" h="350491">
                    <a:moveTo>
                      <a:pt x="12756" y="352"/>
                    </a:moveTo>
                    <a:cubicBezTo>
                      <a:pt x="8514" y="1459"/>
                      <a:pt x="3533" y="4041"/>
                      <a:pt x="950" y="7731"/>
                    </a:cubicBezTo>
                    <a:cubicBezTo>
                      <a:pt x="397" y="8469"/>
                      <a:pt x="28" y="10867"/>
                      <a:pt x="28" y="11605"/>
                    </a:cubicBezTo>
                    <a:cubicBezTo>
                      <a:pt x="28" y="47023"/>
                      <a:pt x="28" y="155122"/>
                      <a:pt x="28" y="335533"/>
                    </a:cubicBezTo>
                    <a:cubicBezTo>
                      <a:pt x="28" y="336271"/>
                      <a:pt x="581" y="340145"/>
                      <a:pt x="950" y="341067"/>
                    </a:cubicBezTo>
                    <a:cubicBezTo>
                      <a:pt x="3164" y="346416"/>
                      <a:pt x="6853" y="347708"/>
                      <a:pt x="12756" y="350844"/>
                    </a:cubicBezTo>
                    <a:lnTo>
                      <a:pt x="20135" y="350844"/>
                    </a:lnTo>
                    <a:cubicBezTo>
                      <a:pt x="20135" y="341067"/>
                      <a:pt x="20320" y="9760"/>
                      <a:pt x="20135" y="352"/>
                    </a:cubicBezTo>
                    <a:lnTo>
                      <a:pt x="12756" y="352"/>
                    </a:lnTo>
                    <a:close/>
                  </a:path>
                </a:pathLst>
              </a:custGeom>
              <a:gradFill>
                <a:gsLst>
                  <a:gs pos="21000">
                    <a:schemeClr val="bg1">
                      <a:lumMod val="85000"/>
                    </a:schemeClr>
                  </a:gs>
                  <a:gs pos="2000">
                    <a:schemeClr val="bg2">
                      <a:lumMod val="25000"/>
                    </a:schemeClr>
                  </a:gs>
                  <a:gs pos="1000">
                    <a:schemeClr val="tx1">
                      <a:lumMod val="75000"/>
                      <a:lumOff val="25000"/>
                    </a:schemeClr>
                  </a:gs>
                  <a:gs pos="0">
                    <a:schemeClr val="bg2">
                      <a:lumMod val="25000"/>
                    </a:schemeClr>
                  </a:gs>
                  <a:gs pos="99000">
                    <a:schemeClr val="tx1">
                      <a:lumMod val="75000"/>
                      <a:lumOff val="25000"/>
                    </a:schemeClr>
                  </a:gs>
                  <a:gs pos="82000">
                    <a:schemeClr val="bg1">
                      <a:lumMod val="85000"/>
                    </a:schemeClr>
                  </a:gs>
                  <a:gs pos="98000">
                    <a:schemeClr val="bg2">
                      <a:lumMod val="25000"/>
                    </a:schemeClr>
                  </a:gs>
                  <a:gs pos="100000">
                    <a:schemeClr val="tx1">
                      <a:lumMod val="75000"/>
                      <a:lumOff val="25000"/>
                    </a:schemeClr>
                  </a:gs>
                </a:gsLst>
                <a:lin ang="5400000" scaled="0"/>
              </a:gradFill>
              <a:ln w="609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grpSp>
        <p:sp>
          <p:nvSpPr>
            <p:cNvPr id="97" name="任意多边形 17"/>
            <p:cNvSpPr/>
            <p:nvPr/>
          </p:nvSpPr>
          <p:spPr>
            <a:xfrm rot="10800000" flipV="1">
              <a:off x="7378902" y="2231580"/>
              <a:ext cx="20189" cy="557097"/>
            </a:xfrm>
            <a:custGeom>
              <a:avLst/>
              <a:gdLst>
                <a:gd name="connsiteX0" fmla="*/ 12700 w 20189"/>
                <a:gd name="connsiteY0" fmla="*/ 352 h 557097"/>
                <a:gd name="connsiteX1" fmla="*/ 894 w 20189"/>
                <a:gd name="connsiteY1" fmla="*/ 7731 h 557097"/>
                <a:gd name="connsiteX2" fmla="*/ -28 w 20189"/>
                <a:gd name="connsiteY2" fmla="*/ 11605 h 557097"/>
                <a:gd name="connsiteX3" fmla="*/ -28 w 20189"/>
                <a:gd name="connsiteY3" fmla="*/ 542138 h 557097"/>
                <a:gd name="connsiteX4" fmla="*/ 894 w 20189"/>
                <a:gd name="connsiteY4" fmla="*/ 547672 h 557097"/>
                <a:gd name="connsiteX5" fmla="*/ 12700 w 20189"/>
                <a:gd name="connsiteY5" fmla="*/ 557449 h 557097"/>
                <a:gd name="connsiteX6" fmla="*/ 20079 w 20189"/>
                <a:gd name="connsiteY6" fmla="*/ 557449 h 557097"/>
                <a:gd name="connsiteX7" fmla="*/ 20079 w 20189"/>
                <a:gd name="connsiteY7" fmla="*/ 352 h 557097"/>
                <a:gd name="connsiteX8" fmla="*/ 12700 w 20189"/>
                <a:gd name="connsiteY8" fmla="*/ 352 h 557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89" h="557097">
                  <a:moveTo>
                    <a:pt x="12700" y="352"/>
                  </a:moveTo>
                  <a:cubicBezTo>
                    <a:pt x="8457" y="1459"/>
                    <a:pt x="3477" y="4041"/>
                    <a:pt x="894" y="7731"/>
                  </a:cubicBezTo>
                  <a:cubicBezTo>
                    <a:pt x="341" y="8469"/>
                    <a:pt x="-28" y="10867"/>
                    <a:pt x="-28" y="11605"/>
                  </a:cubicBezTo>
                  <a:cubicBezTo>
                    <a:pt x="-28" y="47023"/>
                    <a:pt x="-28" y="361727"/>
                    <a:pt x="-28" y="542138"/>
                  </a:cubicBezTo>
                  <a:cubicBezTo>
                    <a:pt x="-28" y="542876"/>
                    <a:pt x="525" y="546750"/>
                    <a:pt x="894" y="547672"/>
                  </a:cubicBezTo>
                  <a:cubicBezTo>
                    <a:pt x="3108" y="553022"/>
                    <a:pt x="6797" y="554313"/>
                    <a:pt x="12700" y="557449"/>
                  </a:cubicBezTo>
                  <a:lnTo>
                    <a:pt x="20079" y="557449"/>
                  </a:lnTo>
                  <a:cubicBezTo>
                    <a:pt x="20079" y="547672"/>
                    <a:pt x="20263" y="9760"/>
                    <a:pt x="20079" y="352"/>
                  </a:cubicBezTo>
                  <a:lnTo>
                    <a:pt x="12700" y="352"/>
                  </a:lnTo>
                  <a:close/>
                </a:path>
              </a:pathLst>
            </a:custGeom>
            <a:gradFill>
              <a:gsLst>
                <a:gs pos="21000">
                  <a:schemeClr val="bg1">
                    <a:lumMod val="85000"/>
                  </a:schemeClr>
                </a:gs>
                <a:gs pos="2000">
                  <a:schemeClr val="bg2">
                    <a:lumMod val="25000"/>
                  </a:schemeClr>
                </a:gs>
                <a:gs pos="1000">
                  <a:schemeClr val="tx1">
                    <a:lumMod val="75000"/>
                    <a:lumOff val="25000"/>
                  </a:schemeClr>
                </a:gs>
                <a:gs pos="0">
                  <a:schemeClr val="bg2">
                    <a:lumMod val="25000"/>
                  </a:schemeClr>
                </a:gs>
                <a:gs pos="99000">
                  <a:schemeClr val="tx1">
                    <a:lumMod val="75000"/>
                    <a:lumOff val="25000"/>
                  </a:schemeClr>
                </a:gs>
                <a:gs pos="82000">
                  <a:schemeClr val="bg1">
                    <a:lumMod val="85000"/>
                  </a:schemeClr>
                </a:gs>
                <a:gs pos="98000">
                  <a:schemeClr val="bg2">
                    <a:lumMod val="25000"/>
                  </a:schemeClr>
                </a:gs>
                <a:gs pos="100000">
                  <a:schemeClr val="tx1">
                    <a:lumMod val="75000"/>
                    <a:lumOff val="25000"/>
                  </a:schemeClr>
                </a:gs>
              </a:gsLst>
              <a:lin ang="5400000" scaled="0"/>
            </a:gradFill>
            <a:ln w="6098"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a:p>
          </p:txBody>
        </p:sp>
        <p:sp>
          <p:nvSpPr>
            <p:cNvPr id="98" name="任意多边形 18"/>
            <p:cNvSpPr/>
            <p:nvPr/>
          </p:nvSpPr>
          <p:spPr>
            <a:xfrm>
              <a:off x="5953036" y="1311078"/>
              <a:ext cx="287772" cy="44272"/>
            </a:xfrm>
            <a:custGeom>
              <a:avLst/>
              <a:gdLst>
                <a:gd name="connsiteX0" fmla="*/ 22793 w 287772"/>
                <a:gd name="connsiteY0" fmla="*/ 98 h 44272"/>
                <a:gd name="connsiteX1" fmla="*/ 266293 w 287772"/>
                <a:gd name="connsiteY1" fmla="*/ 98 h 44272"/>
                <a:gd name="connsiteX2" fmla="*/ 288429 w 287772"/>
                <a:gd name="connsiteY2" fmla="*/ 22234 h 44272"/>
                <a:gd name="connsiteX3" fmla="*/ 288429 w 287772"/>
                <a:gd name="connsiteY3" fmla="*/ 22234 h 44272"/>
                <a:gd name="connsiteX4" fmla="*/ 266293 w 287772"/>
                <a:gd name="connsiteY4" fmla="*/ 44371 h 44272"/>
                <a:gd name="connsiteX5" fmla="*/ 22793 w 287772"/>
                <a:gd name="connsiteY5" fmla="*/ 44371 h 44272"/>
                <a:gd name="connsiteX6" fmla="*/ 657 w 287772"/>
                <a:gd name="connsiteY6" fmla="*/ 22234 h 44272"/>
                <a:gd name="connsiteX7" fmla="*/ 657 w 287772"/>
                <a:gd name="connsiteY7" fmla="*/ 22234 h 44272"/>
                <a:gd name="connsiteX8" fmla="*/ 22793 w 287772"/>
                <a:gd name="connsiteY8" fmla="*/ 98 h 4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772" h="44272">
                  <a:moveTo>
                    <a:pt x="22793" y="98"/>
                  </a:moveTo>
                  <a:lnTo>
                    <a:pt x="266293" y="98"/>
                  </a:lnTo>
                  <a:cubicBezTo>
                    <a:pt x="278468" y="98"/>
                    <a:pt x="288429" y="10059"/>
                    <a:pt x="288429" y="22234"/>
                  </a:cubicBezTo>
                  <a:lnTo>
                    <a:pt x="288429" y="22234"/>
                  </a:lnTo>
                  <a:cubicBezTo>
                    <a:pt x="288429" y="34409"/>
                    <a:pt x="278468" y="44371"/>
                    <a:pt x="266293" y="44371"/>
                  </a:cubicBezTo>
                  <a:lnTo>
                    <a:pt x="22793" y="44371"/>
                  </a:lnTo>
                  <a:cubicBezTo>
                    <a:pt x="10618" y="44371"/>
                    <a:pt x="657" y="34409"/>
                    <a:pt x="657" y="22234"/>
                  </a:cubicBezTo>
                  <a:lnTo>
                    <a:pt x="657" y="22234"/>
                  </a:lnTo>
                  <a:cubicBezTo>
                    <a:pt x="657" y="10059"/>
                    <a:pt x="10618" y="98"/>
                    <a:pt x="22793" y="98"/>
                  </a:cubicBezTo>
                  <a:close/>
                </a:path>
              </a:pathLst>
            </a:custGeom>
            <a:solidFill>
              <a:srgbClr val="1D1C1C">
                <a:alpha val="10000"/>
              </a:srgbClr>
            </a:solidFill>
            <a:ln w="1840" cap="flat">
              <a:noFill/>
              <a:prstDash val="solid"/>
              <a:miter/>
            </a:ln>
          </p:spPr>
          <p:txBody>
            <a:bodyPr rtlCol="0" anchor="ctr"/>
            <a:lstStyle/>
            <a:p>
              <a:endParaRPr lang="zh-CN" altLang="en-US"/>
            </a:p>
          </p:txBody>
        </p:sp>
        <p:sp>
          <p:nvSpPr>
            <p:cNvPr id="99" name="任意多边形 19"/>
            <p:cNvSpPr/>
            <p:nvPr/>
          </p:nvSpPr>
          <p:spPr>
            <a:xfrm>
              <a:off x="5953036" y="1311078"/>
              <a:ext cx="287772" cy="38738"/>
            </a:xfrm>
            <a:custGeom>
              <a:avLst/>
              <a:gdLst>
                <a:gd name="connsiteX0" fmla="*/ 288429 w 287772"/>
                <a:gd name="connsiteY0" fmla="*/ 35701 h 38738"/>
                <a:gd name="connsiteX1" fmla="*/ 288429 w 287772"/>
                <a:gd name="connsiteY1" fmla="*/ 38837 h 38738"/>
                <a:gd name="connsiteX2" fmla="*/ 657 w 287772"/>
                <a:gd name="connsiteY2" fmla="*/ 38837 h 38738"/>
                <a:gd name="connsiteX3" fmla="*/ 657 w 287772"/>
                <a:gd name="connsiteY3" fmla="*/ 35516 h 38738"/>
                <a:gd name="connsiteX4" fmla="*/ 288429 w 287772"/>
                <a:gd name="connsiteY4" fmla="*/ 35516 h 38738"/>
                <a:gd name="connsiteX5" fmla="*/ 288429 w 287772"/>
                <a:gd name="connsiteY5" fmla="*/ 27584 h 38738"/>
                <a:gd name="connsiteX6" fmla="*/ 288429 w 287772"/>
                <a:gd name="connsiteY6" fmla="*/ 30904 h 38738"/>
                <a:gd name="connsiteX7" fmla="*/ 657 w 287772"/>
                <a:gd name="connsiteY7" fmla="*/ 30904 h 38738"/>
                <a:gd name="connsiteX8" fmla="*/ 657 w 287772"/>
                <a:gd name="connsiteY8" fmla="*/ 27584 h 38738"/>
                <a:gd name="connsiteX9" fmla="*/ 288429 w 287772"/>
                <a:gd name="connsiteY9" fmla="*/ 27584 h 38738"/>
                <a:gd name="connsiteX10" fmla="*/ 288429 w 287772"/>
                <a:gd name="connsiteY10" fmla="*/ 17807 h 38738"/>
                <a:gd name="connsiteX11" fmla="*/ 288429 w 287772"/>
                <a:gd name="connsiteY11" fmla="*/ 21128 h 38738"/>
                <a:gd name="connsiteX12" fmla="*/ 657 w 287772"/>
                <a:gd name="connsiteY12" fmla="*/ 21128 h 38738"/>
                <a:gd name="connsiteX13" fmla="*/ 657 w 287772"/>
                <a:gd name="connsiteY13" fmla="*/ 17807 h 38738"/>
                <a:gd name="connsiteX14" fmla="*/ 288429 w 287772"/>
                <a:gd name="connsiteY14" fmla="*/ 17807 h 38738"/>
                <a:gd name="connsiteX15" fmla="*/ 288429 w 287772"/>
                <a:gd name="connsiteY15" fmla="*/ 9875 h 38738"/>
                <a:gd name="connsiteX16" fmla="*/ 288429 w 287772"/>
                <a:gd name="connsiteY16" fmla="*/ 13011 h 38738"/>
                <a:gd name="connsiteX17" fmla="*/ 657 w 287772"/>
                <a:gd name="connsiteY17" fmla="*/ 13011 h 38738"/>
                <a:gd name="connsiteX18" fmla="*/ 657 w 287772"/>
                <a:gd name="connsiteY18" fmla="*/ 9875 h 38738"/>
                <a:gd name="connsiteX19" fmla="*/ 288429 w 287772"/>
                <a:gd name="connsiteY19" fmla="*/ 9875 h 38738"/>
                <a:gd name="connsiteX20" fmla="*/ 288429 w 287772"/>
                <a:gd name="connsiteY20" fmla="*/ 98 h 38738"/>
                <a:gd name="connsiteX21" fmla="*/ 288429 w 287772"/>
                <a:gd name="connsiteY21" fmla="*/ 3418 h 38738"/>
                <a:gd name="connsiteX22" fmla="*/ 657 w 287772"/>
                <a:gd name="connsiteY22" fmla="*/ 3418 h 38738"/>
                <a:gd name="connsiteX23" fmla="*/ 657 w 287772"/>
                <a:gd name="connsiteY23" fmla="*/ 98 h 38738"/>
                <a:gd name="connsiteX24" fmla="*/ 288429 w 287772"/>
                <a:gd name="connsiteY24" fmla="*/ 98 h 3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772" h="38738">
                  <a:moveTo>
                    <a:pt x="288429" y="35701"/>
                  </a:moveTo>
                  <a:lnTo>
                    <a:pt x="288429" y="38837"/>
                  </a:lnTo>
                  <a:lnTo>
                    <a:pt x="657" y="38837"/>
                  </a:lnTo>
                  <a:lnTo>
                    <a:pt x="657" y="35516"/>
                  </a:lnTo>
                  <a:lnTo>
                    <a:pt x="288429" y="35516"/>
                  </a:lnTo>
                  <a:close/>
                  <a:moveTo>
                    <a:pt x="288429" y="27584"/>
                  </a:moveTo>
                  <a:lnTo>
                    <a:pt x="288429" y="30904"/>
                  </a:lnTo>
                  <a:lnTo>
                    <a:pt x="657" y="30904"/>
                  </a:lnTo>
                  <a:lnTo>
                    <a:pt x="657" y="27584"/>
                  </a:lnTo>
                  <a:lnTo>
                    <a:pt x="288429" y="27584"/>
                  </a:lnTo>
                  <a:close/>
                  <a:moveTo>
                    <a:pt x="288429" y="17807"/>
                  </a:moveTo>
                  <a:lnTo>
                    <a:pt x="288429" y="21128"/>
                  </a:lnTo>
                  <a:lnTo>
                    <a:pt x="657" y="21128"/>
                  </a:lnTo>
                  <a:lnTo>
                    <a:pt x="657" y="17807"/>
                  </a:lnTo>
                  <a:lnTo>
                    <a:pt x="288429" y="17807"/>
                  </a:lnTo>
                  <a:close/>
                  <a:moveTo>
                    <a:pt x="288429" y="9875"/>
                  </a:moveTo>
                  <a:lnTo>
                    <a:pt x="288429" y="13011"/>
                  </a:lnTo>
                  <a:lnTo>
                    <a:pt x="657" y="13011"/>
                  </a:lnTo>
                  <a:lnTo>
                    <a:pt x="657" y="9875"/>
                  </a:lnTo>
                  <a:lnTo>
                    <a:pt x="288429" y="9875"/>
                  </a:lnTo>
                  <a:close/>
                  <a:moveTo>
                    <a:pt x="288429" y="98"/>
                  </a:moveTo>
                  <a:lnTo>
                    <a:pt x="288429" y="3418"/>
                  </a:lnTo>
                  <a:lnTo>
                    <a:pt x="657" y="3418"/>
                  </a:lnTo>
                  <a:lnTo>
                    <a:pt x="657" y="98"/>
                  </a:lnTo>
                  <a:lnTo>
                    <a:pt x="288429" y="98"/>
                  </a:lnTo>
                  <a:close/>
                </a:path>
              </a:pathLst>
            </a:custGeom>
            <a:solidFill>
              <a:srgbClr val="000000">
                <a:alpha val="10000"/>
              </a:srgbClr>
            </a:solidFill>
            <a:ln w="1840" cap="flat">
              <a:noFill/>
              <a:prstDash val="solid"/>
              <a:miter/>
            </a:ln>
          </p:spPr>
          <p:txBody>
            <a:bodyPr rtlCol="0" anchor="ctr"/>
            <a:lstStyle/>
            <a:p>
              <a:endParaRPr lang="zh-CN" altLang="en-US"/>
            </a:p>
          </p:txBody>
        </p:sp>
        <p:sp>
          <p:nvSpPr>
            <p:cNvPr id="100" name="任意多边形 20"/>
            <p:cNvSpPr/>
            <p:nvPr/>
          </p:nvSpPr>
          <p:spPr>
            <a:xfrm>
              <a:off x="5953036" y="1318457"/>
              <a:ext cx="287772" cy="38738"/>
            </a:xfrm>
            <a:custGeom>
              <a:avLst/>
              <a:gdLst>
                <a:gd name="connsiteX0" fmla="*/ 288429 w 287772"/>
                <a:gd name="connsiteY0" fmla="*/ 35701 h 38738"/>
                <a:gd name="connsiteX1" fmla="*/ 288429 w 287772"/>
                <a:gd name="connsiteY1" fmla="*/ 38837 h 38738"/>
                <a:gd name="connsiteX2" fmla="*/ 657 w 287772"/>
                <a:gd name="connsiteY2" fmla="*/ 38837 h 38738"/>
                <a:gd name="connsiteX3" fmla="*/ 657 w 287772"/>
                <a:gd name="connsiteY3" fmla="*/ 35516 h 38738"/>
                <a:gd name="connsiteX4" fmla="*/ 288429 w 287772"/>
                <a:gd name="connsiteY4" fmla="*/ 35516 h 38738"/>
                <a:gd name="connsiteX5" fmla="*/ 288429 w 287772"/>
                <a:gd name="connsiteY5" fmla="*/ 27584 h 38738"/>
                <a:gd name="connsiteX6" fmla="*/ 288429 w 287772"/>
                <a:gd name="connsiteY6" fmla="*/ 30904 h 38738"/>
                <a:gd name="connsiteX7" fmla="*/ 657 w 287772"/>
                <a:gd name="connsiteY7" fmla="*/ 30904 h 38738"/>
                <a:gd name="connsiteX8" fmla="*/ 657 w 287772"/>
                <a:gd name="connsiteY8" fmla="*/ 27584 h 38738"/>
                <a:gd name="connsiteX9" fmla="*/ 288429 w 287772"/>
                <a:gd name="connsiteY9" fmla="*/ 27584 h 38738"/>
                <a:gd name="connsiteX10" fmla="*/ 288429 w 287772"/>
                <a:gd name="connsiteY10" fmla="*/ 17807 h 38738"/>
                <a:gd name="connsiteX11" fmla="*/ 288429 w 287772"/>
                <a:gd name="connsiteY11" fmla="*/ 21128 h 38738"/>
                <a:gd name="connsiteX12" fmla="*/ 657 w 287772"/>
                <a:gd name="connsiteY12" fmla="*/ 21128 h 38738"/>
                <a:gd name="connsiteX13" fmla="*/ 657 w 287772"/>
                <a:gd name="connsiteY13" fmla="*/ 17807 h 38738"/>
                <a:gd name="connsiteX14" fmla="*/ 288429 w 287772"/>
                <a:gd name="connsiteY14" fmla="*/ 17807 h 38738"/>
                <a:gd name="connsiteX15" fmla="*/ 288429 w 287772"/>
                <a:gd name="connsiteY15" fmla="*/ 9875 h 38738"/>
                <a:gd name="connsiteX16" fmla="*/ 288429 w 287772"/>
                <a:gd name="connsiteY16" fmla="*/ 13011 h 38738"/>
                <a:gd name="connsiteX17" fmla="*/ 657 w 287772"/>
                <a:gd name="connsiteY17" fmla="*/ 13011 h 38738"/>
                <a:gd name="connsiteX18" fmla="*/ 657 w 287772"/>
                <a:gd name="connsiteY18" fmla="*/ 9875 h 38738"/>
                <a:gd name="connsiteX19" fmla="*/ 288429 w 287772"/>
                <a:gd name="connsiteY19" fmla="*/ 9875 h 38738"/>
                <a:gd name="connsiteX20" fmla="*/ 288429 w 287772"/>
                <a:gd name="connsiteY20" fmla="*/ 98 h 38738"/>
                <a:gd name="connsiteX21" fmla="*/ 288429 w 287772"/>
                <a:gd name="connsiteY21" fmla="*/ 3418 h 38738"/>
                <a:gd name="connsiteX22" fmla="*/ 657 w 287772"/>
                <a:gd name="connsiteY22" fmla="*/ 3418 h 38738"/>
                <a:gd name="connsiteX23" fmla="*/ 657 w 287772"/>
                <a:gd name="connsiteY23" fmla="*/ 98 h 38738"/>
                <a:gd name="connsiteX24" fmla="*/ 288429 w 287772"/>
                <a:gd name="connsiteY24" fmla="*/ 98 h 3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7772" h="38738">
                  <a:moveTo>
                    <a:pt x="288429" y="35701"/>
                  </a:moveTo>
                  <a:lnTo>
                    <a:pt x="288429" y="38837"/>
                  </a:lnTo>
                  <a:lnTo>
                    <a:pt x="657" y="38837"/>
                  </a:lnTo>
                  <a:lnTo>
                    <a:pt x="657" y="35516"/>
                  </a:lnTo>
                  <a:lnTo>
                    <a:pt x="288429" y="35516"/>
                  </a:lnTo>
                  <a:close/>
                  <a:moveTo>
                    <a:pt x="288429" y="27584"/>
                  </a:moveTo>
                  <a:lnTo>
                    <a:pt x="288429" y="30904"/>
                  </a:lnTo>
                  <a:lnTo>
                    <a:pt x="657" y="30904"/>
                  </a:lnTo>
                  <a:lnTo>
                    <a:pt x="657" y="27584"/>
                  </a:lnTo>
                  <a:lnTo>
                    <a:pt x="288429" y="27584"/>
                  </a:lnTo>
                  <a:close/>
                  <a:moveTo>
                    <a:pt x="288429" y="17807"/>
                  </a:moveTo>
                  <a:lnTo>
                    <a:pt x="288429" y="21128"/>
                  </a:lnTo>
                  <a:lnTo>
                    <a:pt x="657" y="21128"/>
                  </a:lnTo>
                  <a:lnTo>
                    <a:pt x="657" y="17807"/>
                  </a:lnTo>
                  <a:lnTo>
                    <a:pt x="288429" y="17807"/>
                  </a:lnTo>
                  <a:close/>
                  <a:moveTo>
                    <a:pt x="288429" y="9875"/>
                  </a:moveTo>
                  <a:lnTo>
                    <a:pt x="288429" y="13011"/>
                  </a:lnTo>
                  <a:lnTo>
                    <a:pt x="657" y="13011"/>
                  </a:lnTo>
                  <a:lnTo>
                    <a:pt x="657" y="9875"/>
                  </a:lnTo>
                  <a:lnTo>
                    <a:pt x="288429" y="9875"/>
                  </a:lnTo>
                  <a:close/>
                  <a:moveTo>
                    <a:pt x="288429" y="98"/>
                  </a:moveTo>
                  <a:lnTo>
                    <a:pt x="288429" y="3418"/>
                  </a:lnTo>
                  <a:lnTo>
                    <a:pt x="657" y="3418"/>
                  </a:lnTo>
                  <a:lnTo>
                    <a:pt x="657" y="98"/>
                  </a:lnTo>
                  <a:lnTo>
                    <a:pt x="288429" y="98"/>
                  </a:lnTo>
                  <a:close/>
                </a:path>
              </a:pathLst>
            </a:custGeom>
            <a:solidFill>
              <a:srgbClr val="FFFFFF">
                <a:alpha val="10000"/>
              </a:srgbClr>
            </a:solidFill>
            <a:ln w="1840" cap="flat">
              <a:noFill/>
              <a:prstDash val="solid"/>
              <a:miter/>
            </a:ln>
          </p:spPr>
          <p:txBody>
            <a:bodyPr rtlCol="0" anchor="ctr"/>
            <a:lstStyle/>
            <a:p>
              <a:endParaRPr lang="zh-CN" altLang="en-US"/>
            </a:p>
          </p:txBody>
        </p:sp>
        <p:sp>
          <p:nvSpPr>
            <p:cNvPr id="101" name="任意多边形 21"/>
            <p:cNvSpPr/>
            <p:nvPr/>
          </p:nvSpPr>
          <p:spPr>
            <a:xfrm>
              <a:off x="5959493" y="1311078"/>
              <a:ext cx="274859" cy="44272"/>
            </a:xfrm>
            <a:custGeom>
              <a:avLst/>
              <a:gdLst>
                <a:gd name="connsiteX0" fmla="*/ 3977 w 274859"/>
                <a:gd name="connsiteY0" fmla="*/ 98 h 44272"/>
                <a:gd name="connsiteX1" fmla="*/ 3977 w 274859"/>
                <a:gd name="connsiteY1" fmla="*/ 44371 h 44272"/>
                <a:gd name="connsiteX2" fmla="*/ 657 w 274859"/>
                <a:gd name="connsiteY2" fmla="*/ 44371 h 44272"/>
                <a:gd name="connsiteX3" fmla="*/ 657 w 274859"/>
                <a:gd name="connsiteY3" fmla="*/ 98 h 44272"/>
                <a:gd name="connsiteX4" fmla="*/ 3977 w 274859"/>
                <a:gd name="connsiteY4" fmla="*/ 98 h 44272"/>
                <a:gd name="connsiteX5" fmla="*/ 13754 w 274859"/>
                <a:gd name="connsiteY5" fmla="*/ 98 h 44272"/>
                <a:gd name="connsiteX6" fmla="*/ 13754 w 274859"/>
                <a:gd name="connsiteY6" fmla="*/ 44371 h 44272"/>
                <a:gd name="connsiteX7" fmla="*/ 10434 w 274859"/>
                <a:gd name="connsiteY7" fmla="*/ 44371 h 44272"/>
                <a:gd name="connsiteX8" fmla="*/ 10434 w 274859"/>
                <a:gd name="connsiteY8" fmla="*/ 98 h 44272"/>
                <a:gd name="connsiteX9" fmla="*/ 13754 w 274859"/>
                <a:gd name="connsiteY9" fmla="*/ 98 h 44272"/>
                <a:gd name="connsiteX10" fmla="*/ 21871 w 274859"/>
                <a:gd name="connsiteY10" fmla="*/ 98 h 44272"/>
                <a:gd name="connsiteX11" fmla="*/ 21871 w 274859"/>
                <a:gd name="connsiteY11" fmla="*/ 44371 h 44272"/>
                <a:gd name="connsiteX12" fmla="*/ 18551 w 274859"/>
                <a:gd name="connsiteY12" fmla="*/ 44371 h 44272"/>
                <a:gd name="connsiteX13" fmla="*/ 18551 w 274859"/>
                <a:gd name="connsiteY13" fmla="*/ 98 h 44272"/>
                <a:gd name="connsiteX14" fmla="*/ 21871 w 274859"/>
                <a:gd name="connsiteY14" fmla="*/ 98 h 44272"/>
                <a:gd name="connsiteX15" fmla="*/ 31832 w 274859"/>
                <a:gd name="connsiteY15" fmla="*/ 98 h 44272"/>
                <a:gd name="connsiteX16" fmla="*/ 31832 w 274859"/>
                <a:gd name="connsiteY16" fmla="*/ 44371 h 44272"/>
                <a:gd name="connsiteX17" fmla="*/ 28512 w 274859"/>
                <a:gd name="connsiteY17" fmla="*/ 44371 h 44272"/>
                <a:gd name="connsiteX18" fmla="*/ 28512 w 274859"/>
                <a:gd name="connsiteY18" fmla="*/ 98 h 44272"/>
                <a:gd name="connsiteX19" fmla="*/ 31832 w 274859"/>
                <a:gd name="connsiteY19" fmla="*/ 98 h 44272"/>
                <a:gd name="connsiteX20" fmla="*/ 39949 w 274859"/>
                <a:gd name="connsiteY20" fmla="*/ 98 h 44272"/>
                <a:gd name="connsiteX21" fmla="*/ 39949 w 274859"/>
                <a:gd name="connsiteY21" fmla="*/ 44371 h 44272"/>
                <a:gd name="connsiteX22" fmla="*/ 36629 w 274859"/>
                <a:gd name="connsiteY22" fmla="*/ 44371 h 44272"/>
                <a:gd name="connsiteX23" fmla="*/ 36629 w 274859"/>
                <a:gd name="connsiteY23" fmla="*/ 98 h 44272"/>
                <a:gd name="connsiteX24" fmla="*/ 39949 w 274859"/>
                <a:gd name="connsiteY24" fmla="*/ 98 h 44272"/>
                <a:gd name="connsiteX25" fmla="*/ 49726 w 274859"/>
                <a:gd name="connsiteY25" fmla="*/ 98 h 44272"/>
                <a:gd name="connsiteX26" fmla="*/ 49726 w 274859"/>
                <a:gd name="connsiteY26" fmla="*/ 44371 h 44272"/>
                <a:gd name="connsiteX27" fmla="*/ 46405 w 274859"/>
                <a:gd name="connsiteY27" fmla="*/ 44371 h 44272"/>
                <a:gd name="connsiteX28" fmla="*/ 46405 w 274859"/>
                <a:gd name="connsiteY28" fmla="*/ 98 h 44272"/>
                <a:gd name="connsiteX29" fmla="*/ 49726 w 274859"/>
                <a:gd name="connsiteY29" fmla="*/ 98 h 44272"/>
                <a:gd name="connsiteX30" fmla="*/ 57842 w 274859"/>
                <a:gd name="connsiteY30" fmla="*/ 98 h 44272"/>
                <a:gd name="connsiteX31" fmla="*/ 57842 w 274859"/>
                <a:gd name="connsiteY31" fmla="*/ 44371 h 44272"/>
                <a:gd name="connsiteX32" fmla="*/ 54707 w 274859"/>
                <a:gd name="connsiteY32" fmla="*/ 44371 h 44272"/>
                <a:gd name="connsiteX33" fmla="*/ 54707 w 274859"/>
                <a:gd name="connsiteY33" fmla="*/ 98 h 44272"/>
                <a:gd name="connsiteX34" fmla="*/ 57842 w 274859"/>
                <a:gd name="connsiteY34" fmla="*/ 98 h 44272"/>
                <a:gd name="connsiteX35" fmla="*/ 67804 w 274859"/>
                <a:gd name="connsiteY35" fmla="*/ 98 h 44272"/>
                <a:gd name="connsiteX36" fmla="*/ 67804 w 274859"/>
                <a:gd name="connsiteY36" fmla="*/ 44371 h 44272"/>
                <a:gd name="connsiteX37" fmla="*/ 64483 w 274859"/>
                <a:gd name="connsiteY37" fmla="*/ 44371 h 44272"/>
                <a:gd name="connsiteX38" fmla="*/ 64483 w 274859"/>
                <a:gd name="connsiteY38" fmla="*/ 98 h 44272"/>
                <a:gd name="connsiteX39" fmla="*/ 67804 w 274859"/>
                <a:gd name="connsiteY39" fmla="*/ 98 h 44272"/>
                <a:gd name="connsiteX40" fmla="*/ 75920 w 274859"/>
                <a:gd name="connsiteY40" fmla="*/ 98 h 44272"/>
                <a:gd name="connsiteX41" fmla="*/ 75920 w 274859"/>
                <a:gd name="connsiteY41" fmla="*/ 44371 h 44272"/>
                <a:gd name="connsiteX42" fmla="*/ 72600 w 274859"/>
                <a:gd name="connsiteY42" fmla="*/ 44371 h 44272"/>
                <a:gd name="connsiteX43" fmla="*/ 72600 w 274859"/>
                <a:gd name="connsiteY43" fmla="*/ 98 h 44272"/>
                <a:gd name="connsiteX44" fmla="*/ 75920 w 274859"/>
                <a:gd name="connsiteY44" fmla="*/ 98 h 44272"/>
                <a:gd name="connsiteX45" fmla="*/ 85697 w 274859"/>
                <a:gd name="connsiteY45" fmla="*/ 98 h 44272"/>
                <a:gd name="connsiteX46" fmla="*/ 85697 w 274859"/>
                <a:gd name="connsiteY46" fmla="*/ 44371 h 44272"/>
                <a:gd name="connsiteX47" fmla="*/ 82377 w 274859"/>
                <a:gd name="connsiteY47" fmla="*/ 44371 h 44272"/>
                <a:gd name="connsiteX48" fmla="*/ 82377 w 274859"/>
                <a:gd name="connsiteY48" fmla="*/ 98 h 44272"/>
                <a:gd name="connsiteX49" fmla="*/ 85697 w 274859"/>
                <a:gd name="connsiteY49" fmla="*/ 98 h 44272"/>
                <a:gd name="connsiteX50" fmla="*/ 93998 w 274859"/>
                <a:gd name="connsiteY50" fmla="*/ 98 h 44272"/>
                <a:gd name="connsiteX51" fmla="*/ 93998 w 274859"/>
                <a:gd name="connsiteY51" fmla="*/ 44371 h 44272"/>
                <a:gd name="connsiteX52" fmla="*/ 90678 w 274859"/>
                <a:gd name="connsiteY52" fmla="*/ 44371 h 44272"/>
                <a:gd name="connsiteX53" fmla="*/ 90678 w 274859"/>
                <a:gd name="connsiteY53" fmla="*/ 98 h 44272"/>
                <a:gd name="connsiteX54" fmla="*/ 93998 w 274859"/>
                <a:gd name="connsiteY54" fmla="*/ 98 h 44272"/>
                <a:gd name="connsiteX55" fmla="*/ 103775 w 274859"/>
                <a:gd name="connsiteY55" fmla="*/ 98 h 44272"/>
                <a:gd name="connsiteX56" fmla="*/ 103775 w 274859"/>
                <a:gd name="connsiteY56" fmla="*/ 44371 h 44272"/>
                <a:gd name="connsiteX57" fmla="*/ 100455 w 274859"/>
                <a:gd name="connsiteY57" fmla="*/ 44371 h 44272"/>
                <a:gd name="connsiteX58" fmla="*/ 100455 w 274859"/>
                <a:gd name="connsiteY58" fmla="*/ 98 h 44272"/>
                <a:gd name="connsiteX59" fmla="*/ 103775 w 274859"/>
                <a:gd name="connsiteY59" fmla="*/ 98 h 44272"/>
                <a:gd name="connsiteX60" fmla="*/ 111892 w 274859"/>
                <a:gd name="connsiteY60" fmla="*/ 98 h 44272"/>
                <a:gd name="connsiteX61" fmla="*/ 111892 w 274859"/>
                <a:gd name="connsiteY61" fmla="*/ 44371 h 44272"/>
                <a:gd name="connsiteX62" fmla="*/ 108572 w 274859"/>
                <a:gd name="connsiteY62" fmla="*/ 44371 h 44272"/>
                <a:gd name="connsiteX63" fmla="*/ 108572 w 274859"/>
                <a:gd name="connsiteY63" fmla="*/ 98 h 44272"/>
                <a:gd name="connsiteX64" fmla="*/ 111892 w 274859"/>
                <a:gd name="connsiteY64" fmla="*/ 98 h 44272"/>
                <a:gd name="connsiteX65" fmla="*/ 121669 w 274859"/>
                <a:gd name="connsiteY65" fmla="*/ 98 h 44272"/>
                <a:gd name="connsiteX66" fmla="*/ 121669 w 274859"/>
                <a:gd name="connsiteY66" fmla="*/ 44371 h 44272"/>
                <a:gd name="connsiteX67" fmla="*/ 118348 w 274859"/>
                <a:gd name="connsiteY67" fmla="*/ 44371 h 44272"/>
                <a:gd name="connsiteX68" fmla="*/ 118348 w 274859"/>
                <a:gd name="connsiteY68" fmla="*/ 98 h 44272"/>
                <a:gd name="connsiteX69" fmla="*/ 121669 w 274859"/>
                <a:gd name="connsiteY69" fmla="*/ 98 h 44272"/>
                <a:gd name="connsiteX70" fmla="*/ 131630 w 274859"/>
                <a:gd name="connsiteY70" fmla="*/ 98 h 44272"/>
                <a:gd name="connsiteX71" fmla="*/ 131630 w 274859"/>
                <a:gd name="connsiteY71" fmla="*/ 44371 h 44272"/>
                <a:gd name="connsiteX72" fmla="*/ 128310 w 274859"/>
                <a:gd name="connsiteY72" fmla="*/ 44371 h 44272"/>
                <a:gd name="connsiteX73" fmla="*/ 128310 w 274859"/>
                <a:gd name="connsiteY73" fmla="*/ 98 h 44272"/>
                <a:gd name="connsiteX74" fmla="*/ 131630 w 274859"/>
                <a:gd name="connsiteY74" fmla="*/ 98 h 44272"/>
                <a:gd name="connsiteX75" fmla="*/ 139747 w 274859"/>
                <a:gd name="connsiteY75" fmla="*/ 98 h 44272"/>
                <a:gd name="connsiteX76" fmla="*/ 139747 w 274859"/>
                <a:gd name="connsiteY76" fmla="*/ 44371 h 44272"/>
                <a:gd name="connsiteX77" fmla="*/ 136426 w 274859"/>
                <a:gd name="connsiteY77" fmla="*/ 44371 h 44272"/>
                <a:gd name="connsiteX78" fmla="*/ 136426 w 274859"/>
                <a:gd name="connsiteY78" fmla="*/ 98 h 44272"/>
                <a:gd name="connsiteX79" fmla="*/ 139747 w 274859"/>
                <a:gd name="connsiteY79" fmla="*/ 98 h 44272"/>
                <a:gd name="connsiteX80" fmla="*/ 149524 w 274859"/>
                <a:gd name="connsiteY80" fmla="*/ 98 h 44272"/>
                <a:gd name="connsiteX81" fmla="*/ 149524 w 274859"/>
                <a:gd name="connsiteY81" fmla="*/ 44371 h 44272"/>
                <a:gd name="connsiteX82" fmla="*/ 146203 w 274859"/>
                <a:gd name="connsiteY82" fmla="*/ 44371 h 44272"/>
                <a:gd name="connsiteX83" fmla="*/ 146203 w 274859"/>
                <a:gd name="connsiteY83" fmla="*/ 98 h 44272"/>
                <a:gd name="connsiteX84" fmla="*/ 149524 w 274859"/>
                <a:gd name="connsiteY84" fmla="*/ 98 h 44272"/>
                <a:gd name="connsiteX85" fmla="*/ 157640 w 274859"/>
                <a:gd name="connsiteY85" fmla="*/ 98 h 44272"/>
                <a:gd name="connsiteX86" fmla="*/ 157640 w 274859"/>
                <a:gd name="connsiteY86" fmla="*/ 44371 h 44272"/>
                <a:gd name="connsiteX87" fmla="*/ 154320 w 274859"/>
                <a:gd name="connsiteY87" fmla="*/ 44371 h 44272"/>
                <a:gd name="connsiteX88" fmla="*/ 154320 w 274859"/>
                <a:gd name="connsiteY88" fmla="*/ 98 h 44272"/>
                <a:gd name="connsiteX89" fmla="*/ 157640 w 274859"/>
                <a:gd name="connsiteY89" fmla="*/ 98 h 44272"/>
                <a:gd name="connsiteX90" fmla="*/ 167602 w 274859"/>
                <a:gd name="connsiteY90" fmla="*/ 98 h 44272"/>
                <a:gd name="connsiteX91" fmla="*/ 167602 w 274859"/>
                <a:gd name="connsiteY91" fmla="*/ 44371 h 44272"/>
                <a:gd name="connsiteX92" fmla="*/ 164281 w 274859"/>
                <a:gd name="connsiteY92" fmla="*/ 44371 h 44272"/>
                <a:gd name="connsiteX93" fmla="*/ 164281 w 274859"/>
                <a:gd name="connsiteY93" fmla="*/ 98 h 44272"/>
                <a:gd name="connsiteX94" fmla="*/ 167602 w 274859"/>
                <a:gd name="connsiteY94" fmla="*/ 98 h 44272"/>
                <a:gd name="connsiteX95" fmla="*/ 175718 w 274859"/>
                <a:gd name="connsiteY95" fmla="*/ 98 h 44272"/>
                <a:gd name="connsiteX96" fmla="*/ 175718 w 274859"/>
                <a:gd name="connsiteY96" fmla="*/ 44371 h 44272"/>
                <a:gd name="connsiteX97" fmla="*/ 172398 w 274859"/>
                <a:gd name="connsiteY97" fmla="*/ 44371 h 44272"/>
                <a:gd name="connsiteX98" fmla="*/ 172398 w 274859"/>
                <a:gd name="connsiteY98" fmla="*/ 98 h 44272"/>
                <a:gd name="connsiteX99" fmla="*/ 175718 w 274859"/>
                <a:gd name="connsiteY99" fmla="*/ 98 h 44272"/>
                <a:gd name="connsiteX100" fmla="*/ 185495 w 274859"/>
                <a:gd name="connsiteY100" fmla="*/ 98 h 44272"/>
                <a:gd name="connsiteX101" fmla="*/ 185495 w 274859"/>
                <a:gd name="connsiteY101" fmla="*/ 44371 h 44272"/>
                <a:gd name="connsiteX102" fmla="*/ 182175 w 274859"/>
                <a:gd name="connsiteY102" fmla="*/ 44371 h 44272"/>
                <a:gd name="connsiteX103" fmla="*/ 182175 w 274859"/>
                <a:gd name="connsiteY103" fmla="*/ 98 h 44272"/>
                <a:gd name="connsiteX104" fmla="*/ 185495 w 274859"/>
                <a:gd name="connsiteY104" fmla="*/ 98 h 44272"/>
                <a:gd name="connsiteX105" fmla="*/ 193796 w 274859"/>
                <a:gd name="connsiteY105" fmla="*/ 98 h 44272"/>
                <a:gd name="connsiteX106" fmla="*/ 193796 w 274859"/>
                <a:gd name="connsiteY106" fmla="*/ 44371 h 44272"/>
                <a:gd name="connsiteX107" fmla="*/ 190476 w 274859"/>
                <a:gd name="connsiteY107" fmla="*/ 44371 h 44272"/>
                <a:gd name="connsiteX108" fmla="*/ 190476 w 274859"/>
                <a:gd name="connsiteY108" fmla="*/ 98 h 44272"/>
                <a:gd name="connsiteX109" fmla="*/ 193796 w 274859"/>
                <a:gd name="connsiteY109" fmla="*/ 98 h 44272"/>
                <a:gd name="connsiteX110" fmla="*/ 203573 w 274859"/>
                <a:gd name="connsiteY110" fmla="*/ 98 h 44272"/>
                <a:gd name="connsiteX111" fmla="*/ 203573 w 274859"/>
                <a:gd name="connsiteY111" fmla="*/ 44371 h 44272"/>
                <a:gd name="connsiteX112" fmla="*/ 200253 w 274859"/>
                <a:gd name="connsiteY112" fmla="*/ 44371 h 44272"/>
                <a:gd name="connsiteX113" fmla="*/ 200253 w 274859"/>
                <a:gd name="connsiteY113" fmla="*/ 98 h 44272"/>
                <a:gd name="connsiteX114" fmla="*/ 203573 w 274859"/>
                <a:gd name="connsiteY114" fmla="*/ 98 h 44272"/>
                <a:gd name="connsiteX115" fmla="*/ 211690 w 274859"/>
                <a:gd name="connsiteY115" fmla="*/ 98 h 44272"/>
                <a:gd name="connsiteX116" fmla="*/ 211690 w 274859"/>
                <a:gd name="connsiteY116" fmla="*/ 44371 h 44272"/>
                <a:gd name="connsiteX117" fmla="*/ 208369 w 274859"/>
                <a:gd name="connsiteY117" fmla="*/ 44371 h 44272"/>
                <a:gd name="connsiteX118" fmla="*/ 208369 w 274859"/>
                <a:gd name="connsiteY118" fmla="*/ 98 h 44272"/>
                <a:gd name="connsiteX119" fmla="*/ 211690 w 274859"/>
                <a:gd name="connsiteY119" fmla="*/ 98 h 44272"/>
                <a:gd name="connsiteX120" fmla="*/ 221467 w 274859"/>
                <a:gd name="connsiteY120" fmla="*/ 98 h 44272"/>
                <a:gd name="connsiteX121" fmla="*/ 221467 w 274859"/>
                <a:gd name="connsiteY121" fmla="*/ 44371 h 44272"/>
                <a:gd name="connsiteX122" fmla="*/ 218146 w 274859"/>
                <a:gd name="connsiteY122" fmla="*/ 44371 h 44272"/>
                <a:gd name="connsiteX123" fmla="*/ 218146 w 274859"/>
                <a:gd name="connsiteY123" fmla="*/ 98 h 44272"/>
                <a:gd name="connsiteX124" fmla="*/ 221467 w 274859"/>
                <a:gd name="connsiteY124" fmla="*/ 98 h 44272"/>
                <a:gd name="connsiteX125" fmla="*/ 229768 w 274859"/>
                <a:gd name="connsiteY125" fmla="*/ 98 h 44272"/>
                <a:gd name="connsiteX126" fmla="*/ 229768 w 274859"/>
                <a:gd name="connsiteY126" fmla="*/ 44371 h 44272"/>
                <a:gd name="connsiteX127" fmla="*/ 226447 w 274859"/>
                <a:gd name="connsiteY127" fmla="*/ 44371 h 44272"/>
                <a:gd name="connsiteX128" fmla="*/ 226447 w 274859"/>
                <a:gd name="connsiteY128" fmla="*/ 98 h 44272"/>
                <a:gd name="connsiteX129" fmla="*/ 229768 w 274859"/>
                <a:gd name="connsiteY129" fmla="*/ 98 h 44272"/>
                <a:gd name="connsiteX130" fmla="*/ 239545 w 274859"/>
                <a:gd name="connsiteY130" fmla="*/ 98 h 44272"/>
                <a:gd name="connsiteX131" fmla="*/ 239545 w 274859"/>
                <a:gd name="connsiteY131" fmla="*/ 44371 h 44272"/>
                <a:gd name="connsiteX132" fmla="*/ 236224 w 274859"/>
                <a:gd name="connsiteY132" fmla="*/ 44371 h 44272"/>
                <a:gd name="connsiteX133" fmla="*/ 236224 w 274859"/>
                <a:gd name="connsiteY133" fmla="*/ 98 h 44272"/>
                <a:gd name="connsiteX134" fmla="*/ 239545 w 274859"/>
                <a:gd name="connsiteY134" fmla="*/ 98 h 44272"/>
                <a:gd name="connsiteX135" fmla="*/ 249322 w 274859"/>
                <a:gd name="connsiteY135" fmla="*/ 98 h 44272"/>
                <a:gd name="connsiteX136" fmla="*/ 249322 w 274859"/>
                <a:gd name="connsiteY136" fmla="*/ 44371 h 44272"/>
                <a:gd name="connsiteX137" fmla="*/ 246001 w 274859"/>
                <a:gd name="connsiteY137" fmla="*/ 44371 h 44272"/>
                <a:gd name="connsiteX138" fmla="*/ 246001 w 274859"/>
                <a:gd name="connsiteY138" fmla="*/ 98 h 44272"/>
                <a:gd name="connsiteX139" fmla="*/ 249322 w 274859"/>
                <a:gd name="connsiteY139" fmla="*/ 98 h 44272"/>
                <a:gd name="connsiteX140" fmla="*/ 257438 w 274859"/>
                <a:gd name="connsiteY140" fmla="*/ 98 h 44272"/>
                <a:gd name="connsiteX141" fmla="*/ 257438 w 274859"/>
                <a:gd name="connsiteY141" fmla="*/ 44371 h 44272"/>
                <a:gd name="connsiteX142" fmla="*/ 254302 w 274859"/>
                <a:gd name="connsiteY142" fmla="*/ 44371 h 44272"/>
                <a:gd name="connsiteX143" fmla="*/ 254302 w 274859"/>
                <a:gd name="connsiteY143" fmla="*/ 98 h 44272"/>
                <a:gd name="connsiteX144" fmla="*/ 257438 w 274859"/>
                <a:gd name="connsiteY144" fmla="*/ 98 h 44272"/>
                <a:gd name="connsiteX145" fmla="*/ 267400 w 274859"/>
                <a:gd name="connsiteY145" fmla="*/ 98 h 44272"/>
                <a:gd name="connsiteX146" fmla="*/ 267400 w 274859"/>
                <a:gd name="connsiteY146" fmla="*/ 44371 h 44272"/>
                <a:gd name="connsiteX147" fmla="*/ 264079 w 274859"/>
                <a:gd name="connsiteY147" fmla="*/ 44371 h 44272"/>
                <a:gd name="connsiteX148" fmla="*/ 264079 w 274859"/>
                <a:gd name="connsiteY148" fmla="*/ 98 h 44272"/>
                <a:gd name="connsiteX149" fmla="*/ 267400 w 274859"/>
                <a:gd name="connsiteY149" fmla="*/ 98 h 44272"/>
                <a:gd name="connsiteX150" fmla="*/ 275516 w 274859"/>
                <a:gd name="connsiteY150" fmla="*/ 98 h 44272"/>
                <a:gd name="connsiteX151" fmla="*/ 275516 w 274859"/>
                <a:gd name="connsiteY151" fmla="*/ 44371 h 44272"/>
                <a:gd name="connsiteX152" fmla="*/ 272196 w 274859"/>
                <a:gd name="connsiteY152" fmla="*/ 44371 h 44272"/>
                <a:gd name="connsiteX153" fmla="*/ 272196 w 274859"/>
                <a:gd name="connsiteY153" fmla="*/ 98 h 44272"/>
                <a:gd name="connsiteX154" fmla="*/ 275516 w 274859"/>
                <a:gd name="connsiteY154" fmla="*/ 98 h 4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74859" h="44272">
                  <a:moveTo>
                    <a:pt x="3977" y="98"/>
                  </a:moveTo>
                  <a:lnTo>
                    <a:pt x="3977" y="44371"/>
                  </a:lnTo>
                  <a:lnTo>
                    <a:pt x="657" y="44371"/>
                  </a:lnTo>
                  <a:lnTo>
                    <a:pt x="657" y="98"/>
                  </a:lnTo>
                  <a:lnTo>
                    <a:pt x="3977" y="98"/>
                  </a:lnTo>
                  <a:close/>
                  <a:moveTo>
                    <a:pt x="13754" y="98"/>
                  </a:moveTo>
                  <a:lnTo>
                    <a:pt x="13754" y="44371"/>
                  </a:lnTo>
                  <a:lnTo>
                    <a:pt x="10434" y="44371"/>
                  </a:lnTo>
                  <a:lnTo>
                    <a:pt x="10434" y="98"/>
                  </a:lnTo>
                  <a:lnTo>
                    <a:pt x="13754" y="98"/>
                  </a:lnTo>
                  <a:close/>
                  <a:moveTo>
                    <a:pt x="21871" y="98"/>
                  </a:moveTo>
                  <a:lnTo>
                    <a:pt x="21871" y="44371"/>
                  </a:lnTo>
                  <a:lnTo>
                    <a:pt x="18551" y="44371"/>
                  </a:lnTo>
                  <a:lnTo>
                    <a:pt x="18551" y="98"/>
                  </a:lnTo>
                  <a:lnTo>
                    <a:pt x="21871" y="98"/>
                  </a:lnTo>
                  <a:close/>
                  <a:moveTo>
                    <a:pt x="31832" y="98"/>
                  </a:moveTo>
                  <a:lnTo>
                    <a:pt x="31832" y="44371"/>
                  </a:lnTo>
                  <a:lnTo>
                    <a:pt x="28512" y="44371"/>
                  </a:lnTo>
                  <a:lnTo>
                    <a:pt x="28512" y="98"/>
                  </a:lnTo>
                  <a:lnTo>
                    <a:pt x="31832" y="98"/>
                  </a:lnTo>
                  <a:close/>
                  <a:moveTo>
                    <a:pt x="39949" y="98"/>
                  </a:moveTo>
                  <a:lnTo>
                    <a:pt x="39949" y="44371"/>
                  </a:lnTo>
                  <a:lnTo>
                    <a:pt x="36629" y="44371"/>
                  </a:lnTo>
                  <a:lnTo>
                    <a:pt x="36629" y="98"/>
                  </a:lnTo>
                  <a:lnTo>
                    <a:pt x="39949" y="98"/>
                  </a:lnTo>
                  <a:close/>
                  <a:moveTo>
                    <a:pt x="49726" y="98"/>
                  </a:moveTo>
                  <a:lnTo>
                    <a:pt x="49726" y="44371"/>
                  </a:lnTo>
                  <a:lnTo>
                    <a:pt x="46405" y="44371"/>
                  </a:lnTo>
                  <a:lnTo>
                    <a:pt x="46405" y="98"/>
                  </a:lnTo>
                  <a:lnTo>
                    <a:pt x="49726" y="98"/>
                  </a:lnTo>
                  <a:close/>
                  <a:moveTo>
                    <a:pt x="57842" y="98"/>
                  </a:moveTo>
                  <a:lnTo>
                    <a:pt x="57842" y="44371"/>
                  </a:lnTo>
                  <a:lnTo>
                    <a:pt x="54707" y="44371"/>
                  </a:lnTo>
                  <a:lnTo>
                    <a:pt x="54707" y="98"/>
                  </a:lnTo>
                  <a:lnTo>
                    <a:pt x="57842" y="98"/>
                  </a:lnTo>
                  <a:close/>
                  <a:moveTo>
                    <a:pt x="67804" y="98"/>
                  </a:moveTo>
                  <a:lnTo>
                    <a:pt x="67804" y="44371"/>
                  </a:lnTo>
                  <a:lnTo>
                    <a:pt x="64483" y="44371"/>
                  </a:lnTo>
                  <a:lnTo>
                    <a:pt x="64483" y="98"/>
                  </a:lnTo>
                  <a:lnTo>
                    <a:pt x="67804" y="98"/>
                  </a:lnTo>
                  <a:close/>
                  <a:moveTo>
                    <a:pt x="75920" y="98"/>
                  </a:moveTo>
                  <a:lnTo>
                    <a:pt x="75920" y="44371"/>
                  </a:lnTo>
                  <a:lnTo>
                    <a:pt x="72600" y="44371"/>
                  </a:lnTo>
                  <a:lnTo>
                    <a:pt x="72600" y="98"/>
                  </a:lnTo>
                  <a:lnTo>
                    <a:pt x="75920" y="98"/>
                  </a:lnTo>
                  <a:close/>
                  <a:moveTo>
                    <a:pt x="85697" y="98"/>
                  </a:moveTo>
                  <a:lnTo>
                    <a:pt x="85697" y="44371"/>
                  </a:lnTo>
                  <a:lnTo>
                    <a:pt x="82377" y="44371"/>
                  </a:lnTo>
                  <a:lnTo>
                    <a:pt x="82377" y="98"/>
                  </a:lnTo>
                  <a:lnTo>
                    <a:pt x="85697" y="98"/>
                  </a:lnTo>
                  <a:close/>
                  <a:moveTo>
                    <a:pt x="93998" y="98"/>
                  </a:moveTo>
                  <a:lnTo>
                    <a:pt x="93998" y="44371"/>
                  </a:lnTo>
                  <a:lnTo>
                    <a:pt x="90678" y="44371"/>
                  </a:lnTo>
                  <a:lnTo>
                    <a:pt x="90678" y="98"/>
                  </a:lnTo>
                  <a:lnTo>
                    <a:pt x="93998" y="98"/>
                  </a:lnTo>
                  <a:close/>
                  <a:moveTo>
                    <a:pt x="103775" y="98"/>
                  </a:moveTo>
                  <a:lnTo>
                    <a:pt x="103775" y="44371"/>
                  </a:lnTo>
                  <a:lnTo>
                    <a:pt x="100455" y="44371"/>
                  </a:lnTo>
                  <a:lnTo>
                    <a:pt x="100455" y="98"/>
                  </a:lnTo>
                  <a:lnTo>
                    <a:pt x="103775" y="98"/>
                  </a:lnTo>
                  <a:close/>
                  <a:moveTo>
                    <a:pt x="111892" y="98"/>
                  </a:moveTo>
                  <a:lnTo>
                    <a:pt x="111892" y="44371"/>
                  </a:lnTo>
                  <a:lnTo>
                    <a:pt x="108572" y="44371"/>
                  </a:lnTo>
                  <a:lnTo>
                    <a:pt x="108572" y="98"/>
                  </a:lnTo>
                  <a:lnTo>
                    <a:pt x="111892" y="98"/>
                  </a:lnTo>
                  <a:close/>
                  <a:moveTo>
                    <a:pt x="121669" y="98"/>
                  </a:moveTo>
                  <a:lnTo>
                    <a:pt x="121669" y="44371"/>
                  </a:lnTo>
                  <a:lnTo>
                    <a:pt x="118348" y="44371"/>
                  </a:lnTo>
                  <a:lnTo>
                    <a:pt x="118348" y="98"/>
                  </a:lnTo>
                  <a:lnTo>
                    <a:pt x="121669" y="98"/>
                  </a:lnTo>
                  <a:close/>
                  <a:moveTo>
                    <a:pt x="131630" y="98"/>
                  </a:moveTo>
                  <a:lnTo>
                    <a:pt x="131630" y="44371"/>
                  </a:lnTo>
                  <a:lnTo>
                    <a:pt x="128310" y="44371"/>
                  </a:lnTo>
                  <a:lnTo>
                    <a:pt x="128310" y="98"/>
                  </a:lnTo>
                  <a:lnTo>
                    <a:pt x="131630" y="98"/>
                  </a:lnTo>
                  <a:close/>
                  <a:moveTo>
                    <a:pt x="139747" y="98"/>
                  </a:moveTo>
                  <a:lnTo>
                    <a:pt x="139747" y="44371"/>
                  </a:lnTo>
                  <a:lnTo>
                    <a:pt x="136426" y="44371"/>
                  </a:lnTo>
                  <a:lnTo>
                    <a:pt x="136426" y="98"/>
                  </a:lnTo>
                  <a:lnTo>
                    <a:pt x="139747" y="98"/>
                  </a:lnTo>
                  <a:close/>
                  <a:moveTo>
                    <a:pt x="149524" y="98"/>
                  </a:moveTo>
                  <a:lnTo>
                    <a:pt x="149524" y="44371"/>
                  </a:lnTo>
                  <a:lnTo>
                    <a:pt x="146203" y="44371"/>
                  </a:lnTo>
                  <a:lnTo>
                    <a:pt x="146203" y="98"/>
                  </a:lnTo>
                  <a:lnTo>
                    <a:pt x="149524" y="98"/>
                  </a:lnTo>
                  <a:close/>
                  <a:moveTo>
                    <a:pt x="157640" y="98"/>
                  </a:moveTo>
                  <a:lnTo>
                    <a:pt x="157640" y="44371"/>
                  </a:lnTo>
                  <a:lnTo>
                    <a:pt x="154320" y="44371"/>
                  </a:lnTo>
                  <a:lnTo>
                    <a:pt x="154320" y="98"/>
                  </a:lnTo>
                  <a:lnTo>
                    <a:pt x="157640" y="98"/>
                  </a:lnTo>
                  <a:close/>
                  <a:moveTo>
                    <a:pt x="167602" y="98"/>
                  </a:moveTo>
                  <a:lnTo>
                    <a:pt x="167602" y="44371"/>
                  </a:lnTo>
                  <a:lnTo>
                    <a:pt x="164281" y="44371"/>
                  </a:lnTo>
                  <a:lnTo>
                    <a:pt x="164281" y="98"/>
                  </a:lnTo>
                  <a:lnTo>
                    <a:pt x="167602" y="98"/>
                  </a:lnTo>
                  <a:close/>
                  <a:moveTo>
                    <a:pt x="175718" y="98"/>
                  </a:moveTo>
                  <a:lnTo>
                    <a:pt x="175718" y="44371"/>
                  </a:lnTo>
                  <a:lnTo>
                    <a:pt x="172398" y="44371"/>
                  </a:lnTo>
                  <a:lnTo>
                    <a:pt x="172398" y="98"/>
                  </a:lnTo>
                  <a:lnTo>
                    <a:pt x="175718" y="98"/>
                  </a:lnTo>
                  <a:close/>
                  <a:moveTo>
                    <a:pt x="185495" y="98"/>
                  </a:moveTo>
                  <a:lnTo>
                    <a:pt x="185495" y="44371"/>
                  </a:lnTo>
                  <a:lnTo>
                    <a:pt x="182175" y="44371"/>
                  </a:lnTo>
                  <a:lnTo>
                    <a:pt x="182175" y="98"/>
                  </a:lnTo>
                  <a:lnTo>
                    <a:pt x="185495" y="98"/>
                  </a:lnTo>
                  <a:close/>
                  <a:moveTo>
                    <a:pt x="193796" y="98"/>
                  </a:moveTo>
                  <a:lnTo>
                    <a:pt x="193796" y="44371"/>
                  </a:lnTo>
                  <a:lnTo>
                    <a:pt x="190476" y="44371"/>
                  </a:lnTo>
                  <a:lnTo>
                    <a:pt x="190476" y="98"/>
                  </a:lnTo>
                  <a:lnTo>
                    <a:pt x="193796" y="98"/>
                  </a:lnTo>
                  <a:close/>
                  <a:moveTo>
                    <a:pt x="203573" y="98"/>
                  </a:moveTo>
                  <a:lnTo>
                    <a:pt x="203573" y="44371"/>
                  </a:lnTo>
                  <a:lnTo>
                    <a:pt x="200253" y="44371"/>
                  </a:lnTo>
                  <a:lnTo>
                    <a:pt x="200253" y="98"/>
                  </a:lnTo>
                  <a:lnTo>
                    <a:pt x="203573" y="98"/>
                  </a:lnTo>
                  <a:close/>
                  <a:moveTo>
                    <a:pt x="211690" y="98"/>
                  </a:moveTo>
                  <a:lnTo>
                    <a:pt x="211690" y="44371"/>
                  </a:lnTo>
                  <a:lnTo>
                    <a:pt x="208369" y="44371"/>
                  </a:lnTo>
                  <a:lnTo>
                    <a:pt x="208369" y="98"/>
                  </a:lnTo>
                  <a:lnTo>
                    <a:pt x="211690" y="98"/>
                  </a:lnTo>
                  <a:close/>
                  <a:moveTo>
                    <a:pt x="221467" y="98"/>
                  </a:moveTo>
                  <a:lnTo>
                    <a:pt x="221467" y="44371"/>
                  </a:lnTo>
                  <a:lnTo>
                    <a:pt x="218146" y="44371"/>
                  </a:lnTo>
                  <a:lnTo>
                    <a:pt x="218146" y="98"/>
                  </a:lnTo>
                  <a:lnTo>
                    <a:pt x="221467" y="98"/>
                  </a:lnTo>
                  <a:close/>
                  <a:moveTo>
                    <a:pt x="229768" y="98"/>
                  </a:moveTo>
                  <a:lnTo>
                    <a:pt x="229768" y="44371"/>
                  </a:lnTo>
                  <a:lnTo>
                    <a:pt x="226447" y="44371"/>
                  </a:lnTo>
                  <a:lnTo>
                    <a:pt x="226447" y="98"/>
                  </a:lnTo>
                  <a:lnTo>
                    <a:pt x="229768" y="98"/>
                  </a:lnTo>
                  <a:close/>
                  <a:moveTo>
                    <a:pt x="239545" y="98"/>
                  </a:moveTo>
                  <a:lnTo>
                    <a:pt x="239545" y="44371"/>
                  </a:lnTo>
                  <a:lnTo>
                    <a:pt x="236224" y="44371"/>
                  </a:lnTo>
                  <a:lnTo>
                    <a:pt x="236224" y="98"/>
                  </a:lnTo>
                  <a:lnTo>
                    <a:pt x="239545" y="98"/>
                  </a:lnTo>
                  <a:close/>
                  <a:moveTo>
                    <a:pt x="249322" y="98"/>
                  </a:moveTo>
                  <a:lnTo>
                    <a:pt x="249322" y="44371"/>
                  </a:lnTo>
                  <a:lnTo>
                    <a:pt x="246001" y="44371"/>
                  </a:lnTo>
                  <a:lnTo>
                    <a:pt x="246001" y="98"/>
                  </a:lnTo>
                  <a:lnTo>
                    <a:pt x="249322" y="98"/>
                  </a:lnTo>
                  <a:close/>
                  <a:moveTo>
                    <a:pt x="257438" y="98"/>
                  </a:moveTo>
                  <a:lnTo>
                    <a:pt x="257438" y="44371"/>
                  </a:lnTo>
                  <a:lnTo>
                    <a:pt x="254302" y="44371"/>
                  </a:lnTo>
                  <a:lnTo>
                    <a:pt x="254302" y="98"/>
                  </a:lnTo>
                  <a:lnTo>
                    <a:pt x="257438" y="98"/>
                  </a:lnTo>
                  <a:close/>
                  <a:moveTo>
                    <a:pt x="267400" y="98"/>
                  </a:moveTo>
                  <a:lnTo>
                    <a:pt x="267400" y="44371"/>
                  </a:lnTo>
                  <a:lnTo>
                    <a:pt x="264079" y="44371"/>
                  </a:lnTo>
                  <a:lnTo>
                    <a:pt x="264079" y="98"/>
                  </a:lnTo>
                  <a:lnTo>
                    <a:pt x="267400" y="98"/>
                  </a:lnTo>
                  <a:close/>
                  <a:moveTo>
                    <a:pt x="275516" y="98"/>
                  </a:moveTo>
                  <a:lnTo>
                    <a:pt x="275516" y="44371"/>
                  </a:lnTo>
                  <a:lnTo>
                    <a:pt x="272196" y="44371"/>
                  </a:lnTo>
                  <a:lnTo>
                    <a:pt x="272196" y="98"/>
                  </a:lnTo>
                  <a:lnTo>
                    <a:pt x="275516" y="98"/>
                  </a:lnTo>
                  <a:close/>
                </a:path>
              </a:pathLst>
            </a:custGeom>
            <a:solidFill>
              <a:srgbClr val="000000">
                <a:alpha val="10000"/>
              </a:srgbClr>
            </a:solidFill>
            <a:ln w="1840" cap="flat">
              <a:noFill/>
              <a:prstDash val="solid"/>
              <a:miter/>
            </a:ln>
          </p:spPr>
          <p:txBody>
            <a:bodyPr rtlCol="0" anchor="ctr"/>
            <a:lstStyle/>
            <a:p>
              <a:endParaRPr lang="zh-CN" altLang="en-US"/>
            </a:p>
          </p:txBody>
        </p:sp>
        <p:sp>
          <p:nvSpPr>
            <p:cNvPr id="102" name="任意多边形 22"/>
            <p:cNvSpPr/>
            <p:nvPr/>
          </p:nvSpPr>
          <p:spPr>
            <a:xfrm>
              <a:off x="5951929" y="1311078"/>
              <a:ext cx="274859" cy="44272"/>
            </a:xfrm>
            <a:custGeom>
              <a:avLst/>
              <a:gdLst>
                <a:gd name="connsiteX0" fmla="*/ 3977 w 274859"/>
                <a:gd name="connsiteY0" fmla="*/ 98 h 44272"/>
                <a:gd name="connsiteX1" fmla="*/ 3977 w 274859"/>
                <a:gd name="connsiteY1" fmla="*/ 44371 h 44272"/>
                <a:gd name="connsiteX2" fmla="*/ 657 w 274859"/>
                <a:gd name="connsiteY2" fmla="*/ 44371 h 44272"/>
                <a:gd name="connsiteX3" fmla="*/ 657 w 274859"/>
                <a:gd name="connsiteY3" fmla="*/ 98 h 44272"/>
                <a:gd name="connsiteX4" fmla="*/ 3977 w 274859"/>
                <a:gd name="connsiteY4" fmla="*/ 98 h 44272"/>
                <a:gd name="connsiteX5" fmla="*/ 13754 w 274859"/>
                <a:gd name="connsiteY5" fmla="*/ 98 h 44272"/>
                <a:gd name="connsiteX6" fmla="*/ 13754 w 274859"/>
                <a:gd name="connsiteY6" fmla="*/ 44371 h 44272"/>
                <a:gd name="connsiteX7" fmla="*/ 10434 w 274859"/>
                <a:gd name="connsiteY7" fmla="*/ 44371 h 44272"/>
                <a:gd name="connsiteX8" fmla="*/ 10434 w 274859"/>
                <a:gd name="connsiteY8" fmla="*/ 98 h 44272"/>
                <a:gd name="connsiteX9" fmla="*/ 13754 w 274859"/>
                <a:gd name="connsiteY9" fmla="*/ 98 h 44272"/>
                <a:gd name="connsiteX10" fmla="*/ 22055 w 274859"/>
                <a:gd name="connsiteY10" fmla="*/ 98 h 44272"/>
                <a:gd name="connsiteX11" fmla="*/ 22055 w 274859"/>
                <a:gd name="connsiteY11" fmla="*/ 44371 h 44272"/>
                <a:gd name="connsiteX12" fmla="*/ 18735 w 274859"/>
                <a:gd name="connsiteY12" fmla="*/ 44371 h 44272"/>
                <a:gd name="connsiteX13" fmla="*/ 18735 w 274859"/>
                <a:gd name="connsiteY13" fmla="*/ 98 h 44272"/>
                <a:gd name="connsiteX14" fmla="*/ 22055 w 274859"/>
                <a:gd name="connsiteY14" fmla="*/ 98 h 44272"/>
                <a:gd name="connsiteX15" fmla="*/ 31832 w 274859"/>
                <a:gd name="connsiteY15" fmla="*/ 98 h 44272"/>
                <a:gd name="connsiteX16" fmla="*/ 31832 w 274859"/>
                <a:gd name="connsiteY16" fmla="*/ 44371 h 44272"/>
                <a:gd name="connsiteX17" fmla="*/ 28512 w 274859"/>
                <a:gd name="connsiteY17" fmla="*/ 44371 h 44272"/>
                <a:gd name="connsiteX18" fmla="*/ 28512 w 274859"/>
                <a:gd name="connsiteY18" fmla="*/ 98 h 44272"/>
                <a:gd name="connsiteX19" fmla="*/ 31832 w 274859"/>
                <a:gd name="connsiteY19" fmla="*/ 98 h 44272"/>
                <a:gd name="connsiteX20" fmla="*/ 39949 w 274859"/>
                <a:gd name="connsiteY20" fmla="*/ 98 h 44272"/>
                <a:gd name="connsiteX21" fmla="*/ 39949 w 274859"/>
                <a:gd name="connsiteY21" fmla="*/ 44371 h 44272"/>
                <a:gd name="connsiteX22" fmla="*/ 36629 w 274859"/>
                <a:gd name="connsiteY22" fmla="*/ 44371 h 44272"/>
                <a:gd name="connsiteX23" fmla="*/ 36629 w 274859"/>
                <a:gd name="connsiteY23" fmla="*/ 98 h 44272"/>
                <a:gd name="connsiteX24" fmla="*/ 39949 w 274859"/>
                <a:gd name="connsiteY24" fmla="*/ 98 h 44272"/>
                <a:gd name="connsiteX25" fmla="*/ 49726 w 274859"/>
                <a:gd name="connsiteY25" fmla="*/ 98 h 44272"/>
                <a:gd name="connsiteX26" fmla="*/ 49726 w 274859"/>
                <a:gd name="connsiteY26" fmla="*/ 44371 h 44272"/>
                <a:gd name="connsiteX27" fmla="*/ 46405 w 274859"/>
                <a:gd name="connsiteY27" fmla="*/ 44371 h 44272"/>
                <a:gd name="connsiteX28" fmla="*/ 46405 w 274859"/>
                <a:gd name="connsiteY28" fmla="*/ 98 h 44272"/>
                <a:gd name="connsiteX29" fmla="*/ 49726 w 274859"/>
                <a:gd name="connsiteY29" fmla="*/ 98 h 44272"/>
                <a:gd name="connsiteX30" fmla="*/ 58027 w 274859"/>
                <a:gd name="connsiteY30" fmla="*/ 98 h 44272"/>
                <a:gd name="connsiteX31" fmla="*/ 58027 w 274859"/>
                <a:gd name="connsiteY31" fmla="*/ 44371 h 44272"/>
                <a:gd name="connsiteX32" fmla="*/ 54707 w 274859"/>
                <a:gd name="connsiteY32" fmla="*/ 44371 h 44272"/>
                <a:gd name="connsiteX33" fmla="*/ 54707 w 274859"/>
                <a:gd name="connsiteY33" fmla="*/ 98 h 44272"/>
                <a:gd name="connsiteX34" fmla="*/ 58027 w 274859"/>
                <a:gd name="connsiteY34" fmla="*/ 98 h 44272"/>
                <a:gd name="connsiteX35" fmla="*/ 67804 w 274859"/>
                <a:gd name="connsiteY35" fmla="*/ 98 h 44272"/>
                <a:gd name="connsiteX36" fmla="*/ 67804 w 274859"/>
                <a:gd name="connsiteY36" fmla="*/ 44371 h 44272"/>
                <a:gd name="connsiteX37" fmla="*/ 64483 w 274859"/>
                <a:gd name="connsiteY37" fmla="*/ 44371 h 44272"/>
                <a:gd name="connsiteX38" fmla="*/ 64483 w 274859"/>
                <a:gd name="connsiteY38" fmla="*/ 98 h 44272"/>
                <a:gd name="connsiteX39" fmla="*/ 67804 w 274859"/>
                <a:gd name="connsiteY39" fmla="*/ 98 h 44272"/>
                <a:gd name="connsiteX40" fmla="*/ 75920 w 274859"/>
                <a:gd name="connsiteY40" fmla="*/ 98 h 44272"/>
                <a:gd name="connsiteX41" fmla="*/ 75920 w 274859"/>
                <a:gd name="connsiteY41" fmla="*/ 44371 h 44272"/>
                <a:gd name="connsiteX42" fmla="*/ 72600 w 274859"/>
                <a:gd name="connsiteY42" fmla="*/ 44371 h 44272"/>
                <a:gd name="connsiteX43" fmla="*/ 72600 w 274859"/>
                <a:gd name="connsiteY43" fmla="*/ 98 h 44272"/>
                <a:gd name="connsiteX44" fmla="*/ 75920 w 274859"/>
                <a:gd name="connsiteY44" fmla="*/ 98 h 44272"/>
                <a:gd name="connsiteX45" fmla="*/ 85697 w 274859"/>
                <a:gd name="connsiteY45" fmla="*/ 98 h 44272"/>
                <a:gd name="connsiteX46" fmla="*/ 85697 w 274859"/>
                <a:gd name="connsiteY46" fmla="*/ 44371 h 44272"/>
                <a:gd name="connsiteX47" fmla="*/ 82377 w 274859"/>
                <a:gd name="connsiteY47" fmla="*/ 44371 h 44272"/>
                <a:gd name="connsiteX48" fmla="*/ 82377 w 274859"/>
                <a:gd name="connsiteY48" fmla="*/ 98 h 44272"/>
                <a:gd name="connsiteX49" fmla="*/ 85697 w 274859"/>
                <a:gd name="connsiteY49" fmla="*/ 98 h 44272"/>
                <a:gd name="connsiteX50" fmla="*/ 93998 w 274859"/>
                <a:gd name="connsiteY50" fmla="*/ 98 h 44272"/>
                <a:gd name="connsiteX51" fmla="*/ 93998 w 274859"/>
                <a:gd name="connsiteY51" fmla="*/ 44371 h 44272"/>
                <a:gd name="connsiteX52" fmla="*/ 90678 w 274859"/>
                <a:gd name="connsiteY52" fmla="*/ 44371 h 44272"/>
                <a:gd name="connsiteX53" fmla="*/ 90678 w 274859"/>
                <a:gd name="connsiteY53" fmla="*/ 98 h 44272"/>
                <a:gd name="connsiteX54" fmla="*/ 93998 w 274859"/>
                <a:gd name="connsiteY54" fmla="*/ 98 h 44272"/>
                <a:gd name="connsiteX55" fmla="*/ 103775 w 274859"/>
                <a:gd name="connsiteY55" fmla="*/ 98 h 44272"/>
                <a:gd name="connsiteX56" fmla="*/ 103775 w 274859"/>
                <a:gd name="connsiteY56" fmla="*/ 44371 h 44272"/>
                <a:gd name="connsiteX57" fmla="*/ 100455 w 274859"/>
                <a:gd name="connsiteY57" fmla="*/ 44371 h 44272"/>
                <a:gd name="connsiteX58" fmla="*/ 100455 w 274859"/>
                <a:gd name="connsiteY58" fmla="*/ 98 h 44272"/>
                <a:gd name="connsiteX59" fmla="*/ 103775 w 274859"/>
                <a:gd name="connsiteY59" fmla="*/ 98 h 44272"/>
                <a:gd name="connsiteX60" fmla="*/ 111892 w 274859"/>
                <a:gd name="connsiteY60" fmla="*/ 98 h 44272"/>
                <a:gd name="connsiteX61" fmla="*/ 111892 w 274859"/>
                <a:gd name="connsiteY61" fmla="*/ 44371 h 44272"/>
                <a:gd name="connsiteX62" fmla="*/ 108756 w 274859"/>
                <a:gd name="connsiteY62" fmla="*/ 44371 h 44272"/>
                <a:gd name="connsiteX63" fmla="*/ 108756 w 274859"/>
                <a:gd name="connsiteY63" fmla="*/ 98 h 44272"/>
                <a:gd name="connsiteX64" fmla="*/ 111892 w 274859"/>
                <a:gd name="connsiteY64" fmla="*/ 98 h 44272"/>
                <a:gd name="connsiteX65" fmla="*/ 121853 w 274859"/>
                <a:gd name="connsiteY65" fmla="*/ 98 h 44272"/>
                <a:gd name="connsiteX66" fmla="*/ 121853 w 274859"/>
                <a:gd name="connsiteY66" fmla="*/ 44371 h 44272"/>
                <a:gd name="connsiteX67" fmla="*/ 118533 w 274859"/>
                <a:gd name="connsiteY67" fmla="*/ 44371 h 44272"/>
                <a:gd name="connsiteX68" fmla="*/ 118533 w 274859"/>
                <a:gd name="connsiteY68" fmla="*/ 98 h 44272"/>
                <a:gd name="connsiteX69" fmla="*/ 121853 w 274859"/>
                <a:gd name="connsiteY69" fmla="*/ 98 h 44272"/>
                <a:gd name="connsiteX70" fmla="*/ 131630 w 274859"/>
                <a:gd name="connsiteY70" fmla="*/ 98 h 44272"/>
                <a:gd name="connsiteX71" fmla="*/ 131630 w 274859"/>
                <a:gd name="connsiteY71" fmla="*/ 44371 h 44272"/>
                <a:gd name="connsiteX72" fmla="*/ 128310 w 274859"/>
                <a:gd name="connsiteY72" fmla="*/ 44371 h 44272"/>
                <a:gd name="connsiteX73" fmla="*/ 128310 w 274859"/>
                <a:gd name="connsiteY73" fmla="*/ 98 h 44272"/>
                <a:gd name="connsiteX74" fmla="*/ 131630 w 274859"/>
                <a:gd name="connsiteY74" fmla="*/ 98 h 44272"/>
                <a:gd name="connsiteX75" fmla="*/ 139747 w 274859"/>
                <a:gd name="connsiteY75" fmla="*/ 98 h 44272"/>
                <a:gd name="connsiteX76" fmla="*/ 139747 w 274859"/>
                <a:gd name="connsiteY76" fmla="*/ 44371 h 44272"/>
                <a:gd name="connsiteX77" fmla="*/ 136426 w 274859"/>
                <a:gd name="connsiteY77" fmla="*/ 44371 h 44272"/>
                <a:gd name="connsiteX78" fmla="*/ 136426 w 274859"/>
                <a:gd name="connsiteY78" fmla="*/ 98 h 44272"/>
                <a:gd name="connsiteX79" fmla="*/ 139747 w 274859"/>
                <a:gd name="connsiteY79" fmla="*/ 98 h 44272"/>
                <a:gd name="connsiteX80" fmla="*/ 149524 w 274859"/>
                <a:gd name="connsiteY80" fmla="*/ 98 h 44272"/>
                <a:gd name="connsiteX81" fmla="*/ 149524 w 274859"/>
                <a:gd name="connsiteY81" fmla="*/ 44371 h 44272"/>
                <a:gd name="connsiteX82" fmla="*/ 146203 w 274859"/>
                <a:gd name="connsiteY82" fmla="*/ 44371 h 44272"/>
                <a:gd name="connsiteX83" fmla="*/ 146203 w 274859"/>
                <a:gd name="connsiteY83" fmla="*/ 98 h 44272"/>
                <a:gd name="connsiteX84" fmla="*/ 149524 w 274859"/>
                <a:gd name="connsiteY84" fmla="*/ 98 h 44272"/>
                <a:gd name="connsiteX85" fmla="*/ 157825 w 274859"/>
                <a:gd name="connsiteY85" fmla="*/ 98 h 44272"/>
                <a:gd name="connsiteX86" fmla="*/ 157825 w 274859"/>
                <a:gd name="connsiteY86" fmla="*/ 44371 h 44272"/>
                <a:gd name="connsiteX87" fmla="*/ 154504 w 274859"/>
                <a:gd name="connsiteY87" fmla="*/ 44371 h 44272"/>
                <a:gd name="connsiteX88" fmla="*/ 154504 w 274859"/>
                <a:gd name="connsiteY88" fmla="*/ 98 h 44272"/>
                <a:gd name="connsiteX89" fmla="*/ 157825 w 274859"/>
                <a:gd name="connsiteY89" fmla="*/ 98 h 44272"/>
                <a:gd name="connsiteX90" fmla="*/ 167602 w 274859"/>
                <a:gd name="connsiteY90" fmla="*/ 98 h 44272"/>
                <a:gd name="connsiteX91" fmla="*/ 167602 w 274859"/>
                <a:gd name="connsiteY91" fmla="*/ 44371 h 44272"/>
                <a:gd name="connsiteX92" fmla="*/ 164281 w 274859"/>
                <a:gd name="connsiteY92" fmla="*/ 44371 h 44272"/>
                <a:gd name="connsiteX93" fmla="*/ 164281 w 274859"/>
                <a:gd name="connsiteY93" fmla="*/ 98 h 44272"/>
                <a:gd name="connsiteX94" fmla="*/ 167602 w 274859"/>
                <a:gd name="connsiteY94" fmla="*/ 98 h 44272"/>
                <a:gd name="connsiteX95" fmla="*/ 175718 w 274859"/>
                <a:gd name="connsiteY95" fmla="*/ 98 h 44272"/>
                <a:gd name="connsiteX96" fmla="*/ 175718 w 274859"/>
                <a:gd name="connsiteY96" fmla="*/ 44371 h 44272"/>
                <a:gd name="connsiteX97" fmla="*/ 172398 w 274859"/>
                <a:gd name="connsiteY97" fmla="*/ 44371 h 44272"/>
                <a:gd name="connsiteX98" fmla="*/ 172398 w 274859"/>
                <a:gd name="connsiteY98" fmla="*/ 98 h 44272"/>
                <a:gd name="connsiteX99" fmla="*/ 175718 w 274859"/>
                <a:gd name="connsiteY99" fmla="*/ 98 h 44272"/>
                <a:gd name="connsiteX100" fmla="*/ 185495 w 274859"/>
                <a:gd name="connsiteY100" fmla="*/ 98 h 44272"/>
                <a:gd name="connsiteX101" fmla="*/ 185495 w 274859"/>
                <a:gd name="connsiteY101" fmla="*/ 44371 h 44272"/>
                <a:gd name="connsiteX102" fmla="*/ 182175 w 274859"/>
                <a:gd name="connsiteY102" fmla="*/ 44371 h 44272"/>
                <a:gd name="connsiteX103" fmla="*/ 182175 w 274859"/>
                <a:gd name="connsiteY103" fmla="*/ 98 h 44272"/>
                <a:gd name="connsiteX104" fmla="*/ 185495 w 274859"/>
                <a:gd name="connsiteY104" fmla="*/ 98 h 44272"/>
                <a:gd name="connsiteX105" fmla="*/ 193796 w 274859"/>
                <a:gd name="connsiteY105" fmla="*/ 98 h 44272"/>
                <a:gd name="connsiteX106" fmla="*/ 193796 w 274859"/>
                <a:gd name="connsiteY106" fmla="*/ 44371 h 44272"/>
                <a:gd name="connsiteX107" fmla="*/ 190476 w 274859"/>
                <a:gd name="connsiteY107" fmla="*/ 44371 h 44272"/>
                <a:gd name="connsiteX108" fmla="*/ 190476 w 274859"/>
                <a:gd name="connsiteY108" fmla="*/ 98 h 44272"/>
                <a:gd name="connsiteX109" fmla="*/ 193796 w 274859"/>
                <a:gd name="connsiteY109" fmla="*/ 98 h 44272"/>
                <a:gd name="connsiteX110" fmla="*/ 203573 w 274859"/>
                <a:gd name="connsiteY110" fmla="*/ 98 h 44272"/>
                <a:gd name="connsiteX111" fmla="*/ 203573 w 274859"/>
                <a:gd name="connsiteY111" fmla="*/ 44371 h 44272"/>
                <a:gd name="connsiteX112" fmla="*/ 200253 w 274859"/>
                <a:gd name="connsiteY112" fmla="*/ 44371 h 44272"/>
                <a:gd name="connsiteX113" fmla="*/ 200253 w 274859"/>
                <a:gd name="connsiteY113" fmla="*/ 98 h 44272"/>
                <a:gd name="connsiteX114" fmla="*/ 203573 w 274859"/>
                <a:gd name="connsiteY114" fmla="*/ 98 h 44272"/>
                <a:gd name="connsiteX115" fmla="*/ 211690 w 274859"/>
                <a:gd name="connsiteY115" fmla="*/ 98 h 44272"/>
                <a:gd name="connsiteX116" fmla="*/ 211690 w 274859"/>
                <a:gd name="connsiteY116" fmla="*/ 44371 h 44272"/>
                <a:gd name="connsiteX117" fmla="*/ 208369 w 274859"/>
                <a:gd name="connsiteY117" fmla="*/ 44371 h 44272"/>
                <a:gd name="connsiteX118" fmla="*/ 208369 w 274859"/>
                <a:gd name="connsiteY118" fmla="*/ 98 h 44272"/>
                <a:gd name="connsiteX119" fmla="*/ 211690 w 274859"/>
                <a:gd name="connsiteY119" fmla="*/ 98 h 44272"/>
                <a:gd name="connsiteX120" fmla="*/ 221651 w 274859"/>
                <a:gd name="connsiteY120" fmla="*/ 98 h 44272"/>
                <a:gd name="connsiteX121" fmla="*/ 221651 w 274859"/>
                <a:gd name="connsiteY121" fmla="*/ 44371 h 44272"/>
                <a:gd name="connsiteX122" fmla="*/ 218331 w 274859"/>
                <a:gd name="connsiteY122" fmla="*/ 44371 h 44272"/>
                <a:gd name="connsiteX123" fmla="*/ 218331 w 274859"/>
                <a:gd name="connsiteY123" fmla="*/ 98 h 44272"/>
                <a:gd name="connsiteX124" fmla="*/ 221651 w 274859"/>
                <a:gd name="connsiteY124" fmla="*/ 98 h 44272"/>
                <a:gd name="connsiteX125" fmla="*/ 229768 w 274859"/>
                <a:gd name="connsiteY125" fmla="*/ 98 h 44272"/>
                <a:gd name="connsiteX126" fmla="*/ 229768 w 274859"/>
                <a:gd name="connsiteY126" fmla="*/ 44371 h 44272"/>
                <a:gd name="connsiteX127" fmla="*/ 226447 w 274859"/>
                <a:gd name="connsiteY127" fmla="*/ 44371 h 44272"/>
                <a:gd name="connsiteX128" fmla="*/ 226447 w 274859"/>
                <a:gd name="connsiteY128" fmla="*/ 98 h 44272"/>
                <a:gd name="connsiteX129" fmla="*/ 229768 w 274859"/>
                <a:gd name="connsiteY129" fmla="*/ 98 h 44272"/>
                <a:gd name="connsiteX130" fmla="*/ 239545 w 274859"/>
                <a:gd name="connsiteY130" fmla="*/ 98 h 44272"/>
                <a:gd name="connsiteX131" fmla="*/ 239545 w 274859"/>
                <a:gd name="connsiteY131" fmla="*/ 44371 h 44272"/>
                <a:gd name="connsiteX132" fmla="*/ 236224 w 274859"/>
                <a:gd name="connsiteY132" fmla="*/ 44371 h 44272"/>
                <a:gd name="connsiteX133" fmla="*/ 236224 w 274859"/>
                <a:gd name="connsiteY133" fmla="*/ 98 h 44272"/>
                <a:gd name="connsiteX134" fmla="*/ 239545 w 274859"/>
                <a:gd name="connsiteY134" fmla="*/ 98 h 44272"/>
                <a:gd name="connsiteX135" fmla="*/ 249322 w 274859"/>
                <a:gd name="connsiteY135" fmla="*/ 98 h 44272"/>
                <a:gd name="connsiteX136" fmla="*/ 249322 w 274859"/>
                <a:gd name="connsiteY136" fmla="*/ 44371 h 44272"/>
                <a:gd name="connsiteX137" fmla="*/ 246001 w 274859"/>
                <a:gd name="connsiteY137" fmla="*/ 44371 h 44272"/>
                <a:gd name="connsiteX138" fmla="*/ 246001 w 274859"/>
                <a:gd name="connsiteY138" fmla="*/ 98 h 44272"/>
                <a:gd name="connsiteX139" fmla="*/ 249322 w 274859"/>
                <a:gd name="connsiteY139" fmla="*/ 98 h 44272"/>
                <a:gd name="connsiteX140" fmla="*/ 257623 w 274859"/>
                <a:gd name="connsiteY140" fmla="*/ 98 h 44272"/>
                <a:gd name="connsiteX141" fmla="*/ 257623 w 274859"/>
                <a:gd name="connsiteY141" fmla="*/ 44371 h 44272"/>
                <a:gd name="connsiteX142" fmla="*/ 254302 w 274859"/>
                <a:gd name="connsiteY142" fmla="*/ 44371 h 44272"/>
                <a:gd name="connsiteX143" fmla="*/ 254302 w 274859"/>
                <a:gd name="connsiteY143" fmla="*/ 98 h 44272"/>
                <a:gd name="connsiteX144" fmla="*/ 257623 w 274859"/>
                <a:gd name="connsiteY144" fmla="*/ 98 h 44272"/>
                <a:gd name="connsiteX145" fmla="*/ 267400 w 274859"/>
                <a:gd name="connsiteY145" fmla="*/ 98 h 44272"/>
                <a:gd name="connsiteX146" fmla="*/ 267400 w 274859"/>
                <a:gd name="connsiteY146" fmla="*/ 44371 h 44272"/>
                <a:gd name="connsiteX147" fmla="*/ 264079 w 274859"/>
                <a:gd name="connsiteY147" fmla="*/ 44371 h 44272"/>
                <a:gd name="connsiteX148" fmla="*/ 264079 w 274859"/>
                <a:gd name="connsiteY148" fmla="*/ 98 h 44272"/>
                <a:gd name="connsiteX149" fmla="*/ 267400 w 274859"/>
                <a:gd name="connsiteY149" fmla="*/ 98 h 44272"/>
                <a:gd name="connsiteX150" fmla="*/ 275516 w 274859"/>
                <a:gd name="connsiteY150" fmla="*/ 98 h 44272"/>
                <a:gd name="connsiteX151" fmla="*/ 275516 w 274859"/>
                <a:gd name="connsiteY151" fmla="*/ 44371 h 44272"/>
                <a:gd name="connsiteX152" fmla="*/ 272196 w 274859"/>
                <a:gd name="connsiteY152" fmla="*/ 44371 h 44272"/>
                <a:gd name="connsiteX153" fmla="*/ 272196 w 274859"/>
                <a:gd name="connsiteY153" fmla="*/ 98 h 44272"/>
                <a:gd name="connsiteX154" fmla="*/ 275516 w 274859"/>
                <a:gd name="connsiteY154" fmla="*/ 98 h 4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74859" h="44272">
                  <a:moveTo>
                    <a:pt x="3977" y="98"/>
                  </a:moveTo>
                  <a:lnTo>
                    <a:pt x="3977" y="44371"/>
                  </a:lnTo>
                  <a:lnTo>
                    <a:pt x="657" y="44371"/>
                  </a:lnTo>
                  <a:lnTo>
                    <a:pt x="657" y="98"/>
                  </a:lnTo>
                  <a:lnTo>
                    <a:pt x="3977" y="98"/>
                  </a:lnTo>
                  <a:close/>
                  <a:moveTo>
                    <a:pt x="13754" y="98"/>
                  </a:moveTo>
                  <a:lnTo>
                    <a:pt x="13754" y="44371"/>
                  </a:lnTo>
                  <a:lnTo>
                    <a:pt x="10434" y="44371"/>
                  </a:lnTo>
                  <a:lnTo>
                    <a:pt x="10434" y="98"/>
                  </a:lnTo>
                  <a:lnTo>
                    <a:pt x="13754" y="98"/>
                  </a:lnTo>
                  <a:close/>
                  <a:moveTo>
                    <a:pt x="22055" y="98"/>
                  </a:moveTo>
                  <a:lnTo>
                    <a:pt x="22055" y="44371"/>
                  </a:lnTo>
                  <a:lnTo>
                    <a:pt x="18735" y="44371"/>
                  </a:lnTo>
                  <a:lnTo>
                    <a:pt x="18735" y="98"/>
                  </a:lnTo>
                  <a:lnTo>
                    <a:pt x="22055" y="98"/>
                  </a:lnTo>
                  <a:close/>
                  <a:moveTo>
                    <a:pt x="31832" y="98"/>
                  </a:moveTo>
                  <a:lnTo>
                    <a:pt x="31832" y="44371"/>
                  </a:lnTo>
                  <a:lnTo>
                    <a:pt x="28512" y="44371"/>
                  </a:lnTo>
                  <a:lnTo>
                    <a:pt x="28512" y="98"/>
                  </a:lnTo>
                  <a:lnTo>
                    <a:pt x="31832" y="98"/>
                  </a:lnTo>
                  <a:close/>
                  <a:moveTo>
                    <a:pt x="39949" y="98"/>
                  </a:moveTo>
                  <a:lnTo>
                    <a:pt x="39949" y="44371"/>
                  </a:lnTo>
                  <a:lnTo>
                    <a:pt x="36629" y="44371"/>
                  </a:lnTo>
                  <a:lnTo>
                    <a:pt x="36629" y="98"/>
                  </a:lnTo>
                  <a:lnTo>
                    <a:pt x="39949" y="98"/>
                  </a:lnTo>
                  <a:close/>
                  <a:moveTo>
                    <a:pt x="49726" y="98"/>
                  </a:moveTo>
                  <a:lnTo>
                    <a:pt x="49726" y="44371"/>
                  </a:lnTo>
                  <a:lnTo>
                    <a:pt x="46405" y="44371"/>
                  </a:lnTo>
                  <a:lnTo>
                    <a:pt x="46405" y="98"/>
                  </a:lnTo>
                  <a:lnTo>
                    <a:pt x="49726" y="98"/>
                  </a:lnTo>
                  <a:close/>
                  <a:moveTo>
                    <a:pt x="58027" y="98"/>
                  </a:moveTo>
                  <a:lnTo>
                    <a:pt x="58027" y="44371"/>
                  </a:lnTo>
                  <a:lnTo>
                    <a:pt x="54707" y="44371"/>
                  </a:lnTo>
                  <a:lnTo>
                    <a:pt x="54707" y="98"/>
                  </a:lnTo>
                  <a:lnTo>
                    <a:pt x="58027" y="98"/>
                  </a:lnTo>
                  <a:close/>
                  <a:moveTo>
                    <a:pt x="67804" y="98"/>
                  </a:moveTo>
                  <a:lnTo>
                    <a:pt x="67804" y="44371"/>
                  </a:lnTo>
                  <a:lnTo>
                    <a:pt x="64483" y="44371"/>
                  </a:lnTo>
                  <a:lnTo>
                    <a:pt x="64483" y="98"/>
                  </a:lnTo>
                  <a:lnTo>
                    <a:pt x="67804" y="98"/>
                  </a:lnTo>
                  <a:close/>
                  <a:moveTo>
                    <a:pt x="75920" y="98"/>
                  </a:moveTo>
                  <a:lnTo>
                    <a:pt x="75920" y="44371"/>
                  </a:lnTo>
                  <a:lnTo>
                    <a:pt x="72600" y="44371"/>
                  </a:lnTo>
                  <a:lnTo>
                    <a:pt x="72600" y="98"/>
                  </a:lnTo>
                  <a:lnTo>
                    <a:pt x="75920" y="98"/>
                  </a:lnTo>
                  <a:close/>
                  <a:moveTo>
                    <a:pt x="85697" y="98"/>
                  </a:moveTo>
                  <a:lnTo>
                    <a:pt x="85697" y="44371"/>
                  </a:lnTo>
                  <a:lnTo>
                    <a:pt x="82377" y="44371"/>
                  </a:lnTo>
                  <a:lnTo>
                    <a:pt x="82377" y="98"/>
                  </a:lnTo>
                  <a:lnTo>
                    <a:pt x="85697" y="98"/>
                  </a:lnTo>
                  <a:close/>
                  <a:moveTo>
                    <a:pt x="93998" y="98"/>
                  </a:moveTo>
                  <a:lnTo>
                    <a:pt x="93998" y="44371"/>
                  </a:lnTo>
                  <a:lnTo>
                    <a:pt x="90678" y="44371"/>
                  </a:lnTo>
                  <a:lnTo>
                    <a:pt x="90678" y="98"/>
                  </a:lnTo>
                  <a:lnTo>
                    <a:pt x="93998" y="98"/>
                  </a:lnTo>
                  <a:close/>
                  <a:moveTo>
                    <a:pt x="103775" y="98"/>
                  </a:moveTo>
                  <a:lnTo>
                    <a:pt x="103775" y="44371"/>
                  </a:lnTo>
                  <a:lnTo>
                    <a:pt x="100455" y="44371"/>
                  </a:lnTo>
                  <a:lnTo>
                    <a:pt x="100455" y="98"/>
                  </a:lnTo>
                  <a:lnTo>
                    <a:pt x="103775" y="98"/>
                  </a:lnTo>
                  <a:close/>
                  <a:moveTo>
                    <a:pt x="111892" y="98"/>
                  </a:moveTo>
                  <a:lnTo>
                    <a:pt x="111892" y="44371"/>
                  </a:lnTo>
                  <a:lnTo>
                    <a:pt x="108756" y="44371"/>
                  </a:lnTo>
                  <a:lnTo>
                    <a:pt x="108756" y="98"/>
                  </a:lnTo>
                  <a:lnTo>
                    <a:pt x="111892" y="98"/>
                  </a:lnTo>
                  <a:close/>
                  <a:moveTo>
                    <a:pt x="121853" y="98"/>
                  </a:moveTo>
                  <a:lnTo>
                    <a:pt x="121853" y="44371"/>
                  </a:lnTo>
                  <a:lnTo>
                    <a:pt x="118533" y="44371"/>
                  </a:lnTo>
                  <a:lnTo>
                    <a:pt x="118533" y="98"/>
                  </a:lnTo>
                  <a:lnTo>
                    <a:pt x="121853" y="98"/>
                  </a:lnTo>
                  <a:close/>
                  <a:moveTo>
                    <a:pt x="131630" y="98"/>
                  </a:moveTo>
                  <a:lnTo>
                    <a:pt x="131630" y="44371"/>
                  </a:lnTo>
                  <a:lnTo>
                    <a:pt x="128310" y="44371"/>
                  </a:lnTo>
                  <a:lnTo>
                    <a:pt x="128310" y="98"/>
                  </a:lnTo>
                  <a:lnTo>
                    <a:pt x="131630" y="98"/>
                  </a:lnTo>
                  <a:close/>
                  <a:moveTo>
                    <a:pt x="139747" y="98"/>
                  </a:moveTo>
                  <a:lnTo>
                    <a:pt x="139747" y="44371"/>
                  </a:lnTo>
                  <a:lnTo>
                    <a:pt x="136426" y="44371"/>
                  </a:lnTo>
                  <a:lnTo>
                    <a:pt x="136426" y="98"/>
                  </a:lnTo>
                  <a:lnTo>
                    <a:pt x="139747" y="98"/>
                  </a:lnTo>
                  <a:close/>
                  <a:moveTo>
                    <a:pt x="149524" y="98"/>
                  </a:moveTo>
                  <a:lnTo>
                    <a:pt x="149524" y="44371"/>
                  </a:lnTo>
                  <a:lnTo>
                    <a:pt x="146203" y="44371"/>
                  </a:lnTo>
                  <a:lnTo>
                    <a:pt x="146203" y="98"/>
                  </a:lnTo>
                  <a:lnTo>
                    <a:pt x="149524" y="98"/>
                  </a:lnTo>
                  <a:close/>
                  <a:moveTo>
                    <a:pt x="157825" y="98"/>
                  </a:moveTo>
                  <a:lnTo>
                    <a:pt x="157825" y="44371"/>
                  </a:lnTo>
                  <a:lnTo>
                    <a:pt x="154504" y="44371"/>
                  </a:lnTo>
                  <a:lnTo>
                    <a:pt x="154504" y="98"/>
                  </a:lnTo>
                  <a:lnTo>
                    <a:pt x="157825" y="98"/>
                  </a:lnTo>
                  <a:close/>
                  <a:moveTo>
                    <a:pt x="167602" y="98"/>
                  </a:moveTo>
                  <a:lnTo>
                    <a:pt x="167602" y="44371"/>
                  </a:lnTo>
                  <a:lnTo>
                    <a:pt x="164281" y="44371"/>
                  </a:lnTo>
                  <a:lnTo>
                    <a:pt x="164281" y="98"/>
                  </a:lnTo>
                  <a:lnTo>
                    <a:pt x="167602" y="98"/>
                  </a:lnTo>
                  <a:close/>
                  <a:moveTo>
                    <a:pt x="175718" y="98"/>
                  </a:moveTo>
                  <a:lnTo>
                    <a:pt x="175718" y="44371"/>
                  </a:lnTo>
                  <a:lnTo>
                    <a:pt x="172398" y="44371"/>
                  </a:lnTo>
                  <a:lnTo>
                    <a:pt x="172398" y="98"/>
                  </a:lnTo>
                  <a:lnTo>
                    <a:pt x="175718" y="98"/>
                  </a:lnTo>
                  <a:close/>
                  <a:moveTo>
                    <a:pt x="185495" y="98"/>
                  </a:moveTo>
                  <a:lnTo>
                    <a:pt x="185495" y="44371"/>
                  </a:lnTo>
                  <a:lnTo>
                    <a:pt x="182175" y="44371"/>
                  </a:lnTo>
                  <a:lnTo>
                    <a:pt x="182175" y="98"/>
                  </a:lnTo>
                  <a:lnTo>
                    <a:pt x="185495" y="98"/>
                  </a:lnTo>
                  <a:close/>
                  <a:moveTo>
                    <a:pt x="193796" y="98"/>
                  </a:moveTo>
                  <a:lnTo>
                    <a:pt x="193796" y="44371"/>
                  </a:lnTo>
                  <a:lnTo>
                    <a:pt x="190476" y="44371"/>
                  </a:lnTo>
                  <a:lnTo>
                    <a:pt x="190476" y="98"/>
                  </a:lnTo>
                  <a:lnTo>
                    <a:pt x="193796" y="98"/>
                  </a:lnTo>
                  <a:close/>
                  <a:moveTo>
                    <a:pt x="203573" y="98"/>
                  </a:moveTo>
                  <a:lnTo>
                    <a:pt x="203573" y="44371"/>
                  </a:lnTo>
                  <a:lnTo>
                    <a:pt x="200253" y="44371"/>
                  </a:lnTo>
                  <a:lnTo>
                    <a:pt x="200253" y="98"/>
                  </a:lnTo>
                  <a:lnTo>
                    <a:pt x="203573" y="98"/>
                  </a:lnTo>
                  <a:close/>
                  <a:moveTo>
                    <a:pt x="211690" y="98"/>
                  </a:moveTo>
                  <a:lnTo>
                    <a:pt x="211690" y="44371"/>
                  </a:lnTo>
                  <a:lnTo>
                    <a:pt x="208369" y="44371"/>
                  </a:lnTo>
                  <a:lnTo>
                    <a:pt x="208369" y="98"/>
                  </a:lnTo>
                  <a:lnTo>
                    <a:pt x="211690" y="98"/>
                  </a:lnTo>
                  <a:close/>
                  <a:moveTo>
                    <a:pt x="221651" y="98"/>
                  </a:moveTo>
                  <a:lnTo>
                    <a:pt x="221651" y="44371"/>
                  </a:lnTo>
                  <a:lnTo>
                    <a:pt x="218331" y="44371"/>
                  </a:lnTo>
                  <a:lnTo>
                    <a:pt x="218331" y="98"/>
                  </a:lnTo>
                  <a:lnTo>
                    <a:pt x="221651" y="98"/>
                  </a:lnTo>
                  <a:close/>
                  <a:moveTo>
                    <a:pt x="229768" y="98"/>
                  </a:moveTo>
                  <a:lnTo>
                    <a:pt x="229768" y="44371"/>
                  </a:lnTo>
                  <a:lnTo>
                    <a:pt x="226447" y="44371"/>
                  </a:lnTo>
                  <a:lnTo>
                    <a:pt x="226447" y="98"/>
                  </a:lnTo>
                  <a:lnTo>
                    <a:pt x="229768" y="98"/>
                  </a:lnTo>
                  <a:close/>
                  <a:moveTo>
                    <a:pt x="239545" y="98"/>
                  </a:moveTo>
                  <a:lnTo>
                    <a:pt x="239545" y="44371"/>
                  </a:lnTo>
                  <a:lnTo>
                    <a:pt x="236224" y="44371"/>
                  </a:lnTo>
                  <a:lnTo>
                    <a:pt x="236224" y="98"/>
                  </a:lnTo>
                  <a:lnTo>
                    <a:pt x="239545" y="98"/>
                  </a:lnTo>
                  <a:close/>
                  <a:moveTo>
                    <a:pt x="249322" y="98"/>
                  </a:moveTo>
                  <a:lnTo>
                    <a:pt x="249322" y="44371"/>
                  </a:lnTo>
                  <a:lnTo>
                    <a:pt x="246001" y="44371"/>
                  </a:lnTo>
                  <a:lnTo>
                    <a:pt x="246001" y="98"/>
                  </a:lnTo>
                  <a:lnTo>
                    <a:pt x="249322" y="98"/>
                  </a:lnTo>
                  <a:close/>
                  <a:moveTo>
                    <a:pt x="257623" y="98"/>
                  </a:moveTo>
                  <a:lnTo>
                    <a:pt x="257623" y="44371"/>
                  </a:lnTo>
                  <a:lnTo>
                    <a:pt x="254302" y="44371"/>
                  </a:lnTo>
                  <a:lnTo>
                    <a:pt x="254302" y="98"/>
                  </a:lnTo>
                  <a:lnTo>
                    <a:pt x="257623" y="98"/>
                  </a:lnTo>
                  <a:close/>
                  <a:moveTo>
                    <a:pt x="267400" y="98"/>
                  </a:moveTo>
                  <a:lnTo>
                    <a:pt x="267400" y="44371"/>
                  </a:lnTo>
                  <a:lnTo>
                    <a:pt x="264079" y="44371"/>
                  </a:lnTo>
                  <a:lnTo>
                    <a:pt x="264079" y="98"/>
                  </a:lnTo>
                  <a:lnTo>
                    <a:pt x="267400" y="98"/>
                  </a:lnTo>
                  <a:close/>
                  <a:moveTo>
                    <a:pt x="275516" y="98"/>
                  </a:moveTo>
                  <a:lnTo>
                    <a:pt x="275516" y="44371"/>
                  </a:lnTo>
                  <a:lnTo>
                    <a:pt x="272196" y="44371"/>
                  </a:lnTo>
                  <a:lnTo>
                    <a:pt x="272196" y="98"/>
                  </a:lnTo>
                  <a:lnTo>
                    <a:pt x="275516" y="98"/>
                  </a:lnTo>
                  <a:close/>
                </a:path>
              </a:pathLst>
            </a:custGeom>
            <a:solidFill>
              <a:srgbClr val="FFFFFF">
                <a:alpha val="10000"/>
              </a:srgbClr>
            </a:solidFill>
            <a:ln w="1840" cap="flat">
              <a:noFill/>
              <a:prstDash val="solid"/>
              <a:miter/>
            </a:ln>
          </p:spPr>
          <p:txBody>
            <a:bodyPr rtlCol="0" anchor="ctr"/>
            <a:lstStyle/>
            <a:p>
              <a:endParaRPr lang="zh-CN" altLang="en-US"/>
            </a:p>
          </p:txBody>
        </p:sp>
        <p:sp>
          <p:nvSpPr>
            <p:cNvPr id="105" name="椭圆 104"/>
            <p:cNvSpPr/>
            <p:nvPr/>
          </p:nvSpPr>
          <p:spPr>
            <a:xfrm>
              <a:off x="4120979" y="6276559"/>
              <a:ext cx="3950043" cy="206381"/>
            </a:xfrm>
            <a:prstGeom prst="ellipse">
              <a:avLst/>
            </a:prstGeom>
            <a:solidFill>
              <a:schemeClr val="tx1">
                <a:lumMod val="90000"/>
                <a:lumOff val="10000"/>
                <a:alpha val="50000"/>
              </a:schemeClr>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470535" y="354965"/>
            <a:ext cx="1141222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文旅融合意义：</a:t>
            </a:r>
            <a:r>
              <a:rPr kumimoji="1" 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整合前期建设的资源服务，集中分散资源</a:t>
            </a:r>
            <a:endParaRPr lang="zh-CN">
              <a:solidFill>
                <a:schemeClr val="accent4">
                  <a:lumMod val="75000"/>
                </a:schemeClr>
              </a:solidFill>
              <a:latin typeface="微软雅黑" panose="020B0503020204020204" pitchFamily="34" charset="-122"/>
              <a:ea typeface="微软雅黑" panose="020B0503020204020204" pitchFamily="34" charset="-122"/>
              <a:cs typeface="+mn-ea"/>
            </a:endParaRPr>
          </a:p>
        </p:txBody>
      </p:sp>
      <p:sp>
        <p:nvSpPr>
          <p:cNvPr id="3" name="矩形: 圆角 2"/>
          <p:cNvSpPr/>
          <p:nvPr/>
        </p:nvSpPr>
        <p:spPr bwMode="auto">
          <a:xfrm>
            <a:off x="735688" y="1489369"/>
            <a:ext cx="1232792" cy="1011213"/>
          </a:xfrm>
          <a:prstGeom prst="roundRect">
            <a:avLst/>
          </a:prstGeom>
          <a:blipFill dpi="0" rotWithShape="1">
            <a:blip r:embed="rId4" cstate="print">
              <a:extLst>
                <a:ext uri="{28A0092B-C50C-407E-A947-70E740481C1C}">
                  <a14:useLocalDpi xmlns:a14="http://schemas.microsoft.com/office/drawing/2010/main" val="0"/>
                </a:ext>
              </a:extLst>
            </a:blip>
            <a:srcRect/>
            <a:stretch>
              <a:fillRect l="-5508" t="4" r="-17870" b="-4"/>
            </a:stretch>
          </a:blipFill>
          <a:ln>
            <a:noFill/>
          </a:ln>
        </p:spPr>
        <p:txBody>
          <a:bodyPr rtlCol="0" anchor="ctr"/>
          <a:lstStyle/>
          <a:p>
            <a:pPr algn="ctr"/>
            <a:endParaRPr lang="zh-CN" altLang="en-US"/>
          </a:p>
        </p:txBody>
      </p:sp>
      <p:sp>
        <p:nvSpPr>
          <p:cNvPr id="141" name="矩形: 圆角 140"/>
          <p:cNvSpPr/>
          <p:nvPr/>
        </p:nvSpPr>
        <p:spPr bwMode="auto">
          <a:xfrm>
            <a:off x="10060047" y="1470702"/>
            <a:ext cx="1232792" cy="1011213"/>
          </a:xfrm>
          <a:prstGeom prst="roundRect">
            <a:avLst/>
          </a:prstGeom>
          <a:blipFill dpi="0" rotWithShape="1">
            <a:blip r:embed="rId5" cstate="print">
              <a:extLst>
                <a:ext uri="{28A0092B-C50C-407E-A947-70E740481C1C}">
                  <a14:useLocalDpi xmlns:a14="http://schemas.microsoft.com/office/drawing/2010/main" val="0"/>
                </a:ext>
              </a:extLst>
            </a:blip>
            <a:srcRect/>
            <a:stretch>
              <a:fillRect l="-37311" t="4" r="-8465" b="-4"/>
            </a:stretch>
          </a:blipFill>
          <a:ln>
            <a:noFill/>
          </a:ln>
        </p:spPr>
        <p:txBody>
          <a:bodyPr rtlCol="0" anchor="ctr"/>
          <a:lstStyle/>
          <a:p>
            <a:pPr algn="ctr"/>
            <a:endParaRPr lang="zh-CN" altLang="en-US"/>
          </a:p>
        </p:txBody>
      </p:sp>
      <p:sp>
        <p:nvSpPr>
          <p:cNvPr id="142" name="矩形: 圆角 141"/>
          <p:cNvSpPr/>
          <p:nvPr/>
        </p:nvSpPr>
        <p:spPr bwMode="auto">
          <a:xfrm>
            <a:off x="10060047" y="2974158"/>
            <a:ext cx="1232792" cy="1011213"/>
          </a:xfrm>
          <a:prstGeom prst="roundRect">
            <a:avLst/>
          </a:prstGeom>
          <a:blipFill dpi="0" rotWithShape="1">
            <a:blip r:embed="rId6" cstate="print">
              <a:extLst>
                <a:ext uri="{28A0092B-C50C-407E-A947-70E740481C1C}">
                  <a14:useLocalDpi xmlns:a14="http://schemas.microsoft.com/office/drawing/2010/main" val="0"/>
                </a:ext>
              </a:extLst>
            </a:blip>
            <a:srcRect/>
            <a:stretch>
              <a:fillRect l="-45698" t="2" b="-2"/>
            </a:stretch>
          </a:blipFill>
          <a:ln>
            <a:noFill/>
          </a:ln>
        </p:spPr>
        <p:txBody>
          <a:bodyPr rtlCol="0" anchor="ctr"/>
          <a:lstStyle/>
          <a:p>
            <a:pPr algn="ctr"/>
            <a:endParaRPr lang="zh-CN" altLang="en-US"/>
          </a:p>
        </p:txBody>
      </p:sp>
      <p:sp>
        <p:nvSpPr>
          <p:cNvPr id="143" name="矩形: 圆角 142"/>
          <p:cNvSpPr/>
          <p:nvPr/>
        </p:nvSpPr>
        <p:spPr bwMode="auto">
          <a:xfrm>
            <a:off x="10060047" y="4477614"/>
            <a:ext cx="1232792" cy="1011213"/>
          </a:xfrm>
          <a:prstGeom prst="roundRect">
            <a:avLst/>
          </a:prstGeom>
          <a:blipFill dpi="0" rotWithShape="1">
            <a:blip r:embed="rId7" cstate="print">
              <a:extLst>
                <a:ext uri="{28A0092B-C50C-407E-A947-70E740481C1C}">
                  <a14:useLocalDpi xmlns:a14="http://schemas.microsoft.com/office/drawing/2010/main" val="0"/>
                </a:ext>
              </a:extLst>
            </a:blip>
            <a:srcRect/>
            <a:stretch>
              <a:fillRect l="-28330" t="1846" r="-18090" b="-1846"/>
            </a:stretch>
          </a:blipFill>
          <a:ln>
            <a:noFill/>
          </a:ln>
        </p:spPr>
        <p:txBody>
          <a:bodyPr rtlCol="0" anchor="ctr"/>
          <a:lstStyle/>
          <a:p>
            <a:pPr algn="ctr"/>
            <a:endParaRPr lang="zh-CN" altLang="en-US"/>
          </a:p>
        </p:txBody>
      </p:sp>
      <p:sp>
        <p:nvSpPr>
          <p:cNvPr id="144" name="文本框 143"/>
          <p:cNvSpPr txBox="1"/>
          <p:nvPr/>
        </p:nvSpPr>
        <p:spPr>
          <a:xfrm>
            <a:off x="976501" y="1665760"/>
            <a:ext cx="751165" cy="584775"/>
          </a:xfrm>
          <a:prstGeom prst="rect">
            <a:avLst/>
          </a:prstGeom>
          <a:noFill/>
          <a:effectLst/>
        </p:spPr>
        <p:txBody>
          <a:bodyPr wrap="square" rtlCol="0">
            <a:spAutoFit/>
          </a:bodyPr>
          <a:lstStyle/>
          <a:p>
            <a:r>
              <a:rPr lang="en-US" altLang="zh-CN" sz="3200" b="1" i="1" dirty="0">
                <a:solidFill>
                  <a:schemeClr val="bg1"/>
                </a:solidFill>
                <a:effectLst>
                  <a:outerShdw blurRad="76200" dist="50800" dir="5400000" algn="ctr" rotWithShape="0">
                    <a:schemeClr val="accent1">
                      <a:alpha val="20000"/>
                    </a:schemeClr>
                  </a:outerShdw>
                </a:effectLst>
              </a:rPr>
              <a:t>0</a:t>
            </a:r>
            <a:r>
              <a:rPr lang="en-US" altLang="zh-CN" sz="100" b="1" i="1" dirty="0">
                <a:solidFill>
                  <a:schemeClr val="bg1"/>
                </a:solidFill>
                <a:effectLst>
                  <a:outerShdw blurRad="76200" dist="50800" dir="5400000" algn="ctr" rotWithShape="0">
                    <a:schemeClr val="accent1">
                      <a:alpha val="20000"/>
                    </a:schemeClr>
                  </a:outerShdw>
                </a:effectLst>
              </a:rPr>
              <a:t> </a:t>
            </a:r>
            <a:r>
              <a:rPr lang="en-US" altLang="zh-CN" sz="3200" b="1" i="1" dirty="0">
                <a:solidFill>
                  <a:schemeClr val="bg1"/>
                </a:solidFill>
                <a:effectLst>
                  <a:outerShdw blurRad="76200" dist="50800" dir="5400000" algn="ctr" rotWithShape="0">
                    <a:schemeClr val="accent1">
                      <a:alpha val="20000"/>
                    </a:schemeClr>
                  </a:outerShdw>
                </a:effectLst>
              </a:rPr>
              <a:t>1</a:t>
            </a:r>
            <a:endParaRPr lang="zh-CN" altLang="en-US" sz="3200" b="1" i="1" dirty="0">
              <a:solidFill>
                <a:schemeClr val="bg1"/>
              </a:solidFill>
              <a:effectLst>
                <a:outerShdw blurRad="76200" dist="50800" dir="5400000" algn="ctr" rotWithShape="0">
                  <a:schemeClr val="accent1">
                    <a:alpha val="20000"/>
                  </a:schemeClr>
                </a:outerShdw>
              </a:effectLst>
            </a:endParaRPr>
          </a:p>
        </p:txBody>
      </p:sp>
      <p:sp>
        <p:nvSpPr>
          <p:cNvPr id="145" name="矩形 144"/>
          <p:cNvSpPr/>
          <p:nvPr/>
        </p:nvSpPr>
        <p:spPr>
          <a:xfrm>
            <a:off x="2075575" y="1708362"/>
            <a:ext cx="2708422" cy="880197"/>
          </a:xfrm>
          <a:prstGeom prst="rect">
            <a:avLst/>
          </a:prstGeom>
          <a:ln>
            <a:noFill/>
          </a:ln>
        </p:spPr>
        <p:txBody>
          <a:bodyPr wrap="square" lIns="91440" tIns="45720" rIns="91440" bIns="45720" anchor="t">
            <a:noAutofit/>
          </a:bodyPr>
          <a:lstStyle/>
          <a:p>
            <a:r>
              <a:rPr kumimoji="0" lang="zh-CN" altLang="en-US" sz="1600" b="0" i="0" u="none" strike="noStrike" kern="1200" cap="none" spc="0" normalizeH="0" baseline="0" noProof="0">
                <a:ln>
                  <a:noFill/>
                </a:ln>
                <a:effectLst/>
                <a:uLnTx/>
                <a:uFillTx/>
                <a:latin typeface="黑体" panose="02010609060101010101" charset="-122"/>
                <a:ea typeface="黑体" panose="02010609060101010101" charset="-122"/>
              </a:rPr>
              <a:t>搭建</a:t>
            </a:r>
            <a:r>
              <a:rPr kumimoji="0" lang="zh-CN" altLang="en-US" sz="1600" b="1" i="0" u="none" strike="noStrike" kern="1200" cap="none" spc="0" normalizeH="0" baseline="0" noProof="0">
                <a:ln>
                  <a:noFill/>
                </a:ln>
                <a:solidFill>
                  <a:srgbClr val="004DA8"/>
                </a:solidFill>
                <a:effectLst/>
                <a:uLnTx/>
                <a:uFillTx/>
                <a:latin typeface="黑体" panose="02010609060101010101" charset="-122"/>
                <a:ea typeface="黑体" panose="02010609060101010101" charset="-122"/>
              </a:rPr>
              <a:t>上海融合数字服务整合平台，</a:t>
            </a:r>
            <a:r>
              <a:rPr lang="zh-CN" altLang="en-US" sz="1600" noProof="0">
                <a:ln>
                  <a:noFill/>
                </a:ln>
                <a:effectLst/>
                <a:uLnTx/>
                <a:uFillTx/>
                <a:latin typeface="黑体" panose="02010609060101010101" charset="-122"/>
                <a:ea typeface="黑体" panose="02010609060101010101" charset="-122"/>
                <a:sym typeface="+mn-ea"/>
              </a:rPr>
              <a:t>——简称</a:t>
            </a:r>
            <a:r>
              <a:rPr lang="zh-CN" altLang="en-US" sz="1600" b="1" noProof="0">
                <a:ln>
                  <a:noFill/>
                </a:ln>
                <a:solidFill>
                  <a:srgbClr val="004DA8"/>
                </a:solidFill>
                <a:effectLst/>
                <a:uLnTx/>
                <a:uFillTx/>
                <a:latin typeface="黑体" panose="02010609060101010101" charset="-122"/>
                <a:ea typeface="黑体" panose="02010609060101010101" charset="-122"/>
                <a:sym typeface="+mn-ea"/>
              </a:rPr>
              <a:t>“上海文旅云平台”</a:t>
            </a:r>
            <a:endParaRPr kumimoji="0" lang="zh-CN" altLang="en-US" sz="1600" b="0" i="0" u="none" strike="noStrike" kern="1200" cap="none" spc="0" normalizeH="0" baseline="0" noProof="0" dirty="0">
              <a:ln>
                <a:noFill/>
              </a:ln>
              <a:solidFill>
                <a:srgbClr val="7030A0"/>
              </a:solidFill>
              <a:effectLst/>
              <a:uLnTx/>
              <a:uFillTx/>
            </a:endParaRPr>
          </a:p>
          <a:p>
            <a:endParaRPr kumimoji="0" lang="en-US" altLang="zh-CN" sz="1600" b="1" i="0" u="none" strike="noStrike" kern="1200" cap="none" spc="0" normalizeH="0" baseline="0" noProof="0">
              <a:ln>
                <a:noFill/>
              </a:ln>
              <a:solidFill>
                <a:srgbClr val="004DA8"/>
              </a:solidFill>
              <a:effectLst/>
              <a:uLnTx/>
              <a:uFillTx/>
              <a:latin typeface="黑体" panose="02010609060101010101" charset="-122"/>
              <a:ea typeface="黑体" panose="02010609060101010101" charset="-122"/>
            </a:endParaRPr>
          </a:p>
        </p:txBody>
      </p:sp>
      <p:grpSp>
        <p:nvGrpSpPr>
          <p:cNvPr id="8" name="组合 7"/>
          <p:cNvGrpSpPr/>
          <p:nvPr/>
        </p:nvGrpSpPr>
        <p:grpSpPr>
          <a:xfrm>
            <a:off x="735688" y="2992825"/>
            <a:ext cx="1232792" cy="1011213"/>
            <a:chOff x="735688" y="2992825"/>
            <a:chExt cx="1232792" cy="1011213"/>
          </a:xfrm>
        </p:grpSpPr>
        <p:sp>
          <p:nvSpPr>
            <p:cNvPr id="137" name="矩形: 圆角 136"/>
            <p:cNvSpPr/>
            <p:nvPr/>
          </p:nvSpPr>
          <p:spPr bwMode="auto">
            <a:xfrm>
              <a:off x="735688" y="2992825"/>
              <a:ext cx="1232792" cy="1011213"/>
            </a:xfrm>
            <a:prstGeom prst="roundRect">
              <a:avLst/>
            </a:prstGeom>
            <a:blipFill dpi="0" rotWithShape="1">
              <a:blip r:embed="rId8" cstate="print">
                <a:extLst>
                  <a:ext uri="{28A0092B-C50C-407E-A947-70E740481C1C}">
                    <a14:useLocalDpi xmlns:a14="http://schemas.microsoft.com/office/drawing/2010/main" val="0"/>
                  </a:ext>
                </a:extLst>
              </a:blip>
              <a:srcRect/>
              <a:stretch>
                <a:fillRect l="-34146" t="2" r="-14236" b="-2"/>
              </a:stretch>
            </a:blipFill>
            <a:ln>
              <a:noFill/>
            </a:ln>
          </p:spPr>
          <p:txBody>
            <a:bodyPr rtlCol="0" anchor="ctr"/>
            <a:lstStyle/>
            <a:p>
              <a:pPr algn="ctr"/>
              <a:endParaRPr lang="zh-CN" altLang="en-US"/>
            </a:p>
          </p:txBody>
        </p:sp>
        <p:sp>
          <p:nvSpPr>
            <p:cNvPr id="146" name="文本框 145"/>
            <p:cNvSpPr txBox="1"/>
            <p:nvPr/>
          </p:nvSpPr>
          <p:spPr>
            <a:xfrm>
              <a:off x="976501" y="3188061"/>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2</a:t>
              </a:r>
              <a:endParaRPr lang="zh-CN" altLang="en-US" sz="3200" b="1" i="1" dirty="0">
                <a:solidFill>
                  <a:schemeClr val="bg1"/>
                </a:solidFill>
                <a:effectLst>
                  <a:outerShdw blurRad="76200" dist="50800" dir="5400000" algn="ctr" rotWithShape="0">
                    <a:schemeClr val="accent1">
                      <a:alpha val="20000"/>
                    </a:schemeClr>
                  </a:outerShdw>
                </a:effectLst>
              </a:endParaRPr>
            </a:p>
          </p:txBody>
        </p:sp>
      </p:grpSp>
      <p:sp>
        <p:nvSpPr>
          <p:cNvPr id="147" name="矩形 146"/>
          <p:cNvSpPr/>
          <p:nvPr/>
        </p:nvSpPr>
        <p:spPr>
          <a:xfrm>
            <a:off x="2075575" y="3205933"/>
            <a:ext cx="2708422" cy="880197"/>
          </a:xfrm>
          <a:prstGeom prst="rect">
            <a:avLst/>
          </a:prstGeom>
          <a:ln>
            <a:noFill/>
          </a:ln>
        </p:spPr>
        <p:txBody>
          <a:bodyPr wrap="square" lIns="91440" tIns="45720" rIns="91440" bIns="45720" anchor="t">
            <a:noAutofit/>
          </a:bodyPr>
          <a:lstStyle/>
          <a:p>
            <a:r>
              <a:rPr kumimoji="0" lang="zh-CN" altLang="en-US" sz="1600" b="0" i="0" u="none" strike="noStrike" kern="1200" cap="none" spc="0" normalizeH="0" baseline="0" noProof="0">
                <a:ln>
                  <a:noFill/>
                </a:ln>
                <a:effectLst/>
                <a:uLnTx/>
                <a:uFillTx/>
                <a:latin typeface="+mn-ea"/>
                <a:cs typeface="+mn-ea"/>
              </a:rPr>
              <a:t>整合</a:t>
            </a:r>
            <a:r>
              <a:rPr kumimoji="0" lang="zh-CN" altLang="en-US" sz="1600" b="1" i="0" u="none" strike="noStrike" kern="1200" cap="none" spc="0" normalizeH="0" baseline="0" noProof="0">
                <a:ln>
                  <a:noFill/>
                </a:ln>
                <a:solidFill>
                  <a:srgbClr val="004DA8"/>
                </a:solidFill>
                <a:effectLst/>
                <a:uLnTx/>
                <a:uFillTx/>
                <a:latin typeface="+mn-ea"/>
                <a:cs typeface="+mn-ea"/>
              </a:rPr>
              <a:t>上海数字图书馆总分馆</a:t>
            </a:r>
            <a:r>
              <a:rPr kumimoji="0" lang="zh-CN" altLang="en-US" sz="1600" b="0" i="0" u="none" strike="noStrike" kern="1200" cap="none" spc="0" normalizeH="0" baseline="0" noProof="0">
                <a:ln>
                  <a:noFill/>
                </a:ln>
                <a:effectLst/>
                <a:uLnTx/>
                <a:uFillTx/>
                <a:latin typeface="+mn-ea"/>
                <a:cs typeface="+mn-ea"/>
              </a:rPr>
              <a:t>服务体系</a:t>
            </a:r>
            <a:endParaRPr kumimoji="0" lang="zh-CN" altLang="en-US" sz="1600" b="0" i="0" u="none" strike="noStrike" kern="1200" cap="none" spc="0" normalizeH="0" baseline="0" noProof="0" dirty="0">
              <a:ln>
                <a:noFill/>
              </a:ln>
              <a:solidFill>
                <a:srgbClr val="7030A0"/>
              </a:solidFill>
              <a:effectLst/>
              <a:uLnTx/>
              <a:uFillTx/>
            </a:endParaRPr>
          </a:p>
          <a:p>
            <a:endParaRPr kumimoji="0" lang="zh-CN" altLang="en-US" sz="1600" b="0" i="0" u="none" strike="noStrike" kern="1200" cap="none" spc="0" normalizeH="0" baseline="0" noProof="0" dirty="0">
              <a:ln>
                <a:noFill/>
              </a:ln>
              <a:effectLst/>
              <a:uLnTx/>
              <a:uFillTx/>
              <a:latin typeface="+mn-ea"/>
              <a:cs typeface="+mn-ea"/>
            </a:endParaRPr>
          </a:p>
        </p:txBody>
      </p:sp>
      <p:grpSp>
        <p:nvGrpSpPr>
          <p:cNvPr id="9" name="组合 8"/>
          <p:cNvGrpSpPr/>
          <p:nvPr/>
        </p:nvGrpSpPr>
        <p:grpSpPr>
          <a:xfrm>
            <a:off x="735688" y="4496281"/>
            <a:ext cx="1232792" cy="1011213"/>
            <a:chOff x="735688" y="4496281"/>
            <a:chExt cx="1232792" cy="1011213"/>
          </a:xfrm>
        </p:grpSpPr>
        <p:sp>
          <p:nvSpPr>
            <p:cNvPr id="138" name="矩形: 圆角 137"/>
            <p:cNvSpPr/>
            <p:nvPr/>
          </p:nvSpPr>
          <p:spPr bwMode="auto">
            <a:xfrm>
              <a:off x="735688" y="4496281"/>
              <a:ext cx="1232792" cy="1011213"/>
            </a:xfrm>
            <a:prstGeom prst="roundRect">
              <a:avLst/>
            </a:prstGeom>
            <a:blipFill dpi="0" rotWithShape="1">
              <a:blip r:embed="rId9" cstate="print">
                <a:extLst>
                  <a:ext uri="{28A0092B-C50C-407E-A947-70E740481C1C}">
                    <a14:useLocalDpi xmlns:a14="http://schemas.microsoft.com/office/drawing/2010/main" val="0"/>
                  </a:ext>
                </a:extLst>
              </a:blip>
              <a:srcRect/>
              <a:stretch>
                <a:fillRect t="2699" r="-45698" b="-2699"/>
              </a:stretch>
            </a:blipFill>
            <a:ln>
              <a:noFill/>
            </a:ln>
          </p:spPr>
          <p:txBody>
            <a:bodyPr rtlCol="0" anchor="ctr"/>
            <a:lstStyle/>
            <a:p>
              <a:pPr algn="ctr"/>
              <a:endParaRPr lang="zh-CN" altLang="en-US"/>
            </a:p>
          </p:txBody>
        </p:sp>
        <p:sp>
          <p:nvSpPr>
            <p:cNvPr id="148" name="文本框 147"/>
            <p:cNvSpPr txBox="1"/>
            <p:nvPr/>
          </p:nvSpPr>
          <p:spPr>
            <a:xfrm>
              <a:off x="976501" y="4691517"/>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3</a:t>
              </a:r>
              <a:endParaRPr lang="zh-CN" altLang="en-US" sz="3200" b="1" i="1" dirty="0">
                <a:solidFill>
                  <a:schemeClr val="bg1"/>
                </a:solidFill>
                <a:effectLst>
                  <a:outerShdw blurRad="76200" dist="50800" dir="5400000" algn="ctr" rotWithShape="0">
                    <a:schemeClr val="accent1">
                      <a:alpha val="20000"/>
                    </a:schemeClr>
                  </a:outerShdw>
                </a:effectLst>
              </a:endParaRPr>
            </a:p>
          </p:txBody>
        </p:sp>
      </p:grpSp>
      <p:sp>
        <p:nvSpPr>
          <p:cNvPr id="149" name="矩形 148"/>
          <p:cNvSpPr/>
          <p:nvPr/>
        </p:nvSpPr>
        <p:spPr>
          <a:xfrm>
            <a:off x="2075575" y="4746854"/>
            <a:ext cx="2708422" cy="1029880"/>
          </a:xfrm>
          <a:prstGeom prst="rect">
            <a:avLst/>
          </a:prstGeom>
          <a:ln>
            <a:noFill/>
          </a:ln>
        </p:spPr>
        <p:txBody>
          <a:bodyPr wrap="square" lIns="91440" tIns="45720" rIns="91440" bIns="45720" anchor="t">
            <a:noAutofit/>
          </a:bodyPr>
          <a:lstStyle/>
          <a:p>
            <a:r>
              <a:rPr kumimoji="0" lang="zh-CN" altLang="en-US" sz="1600" b="0" i="0" u="none" strike="noStrike" kern="1200" cap="none" spc="0" normalizeH="0" baseline="0" noProof="0">
                <a:ln>
                  <a:noFill/>
                </a:ln>
                <a:effectLst/>
                <a:uLnTx/>
                <a:uFillTx/>
                <a:latin typeface="黑体" panose="02010609060101010101" charset="-122"/>
                <a:ea typeface="黑体" panose="02010609060101010101" charset="-122"/>
                <a:cs typeface="黑体" panose="02010609060101010101" charset="-122"/>
              </a:rPr>
              <a:t>建设</a:t>
            </a:r>
            <a:r>
              <a:rPr kumimoji="0" lang="zh-CN" altLang="en-US" sz="1600" b="1" i="0" u="none" strike="noStrike" kern="1200" cap="none" spc="0" normalizeH="0" baseline="0" noProof="0">
                <a:ln>
                  <a:noFill/>
                </a:ln>
                <a:solidFill>
                  <a:srgbClr val="004DA8"/>
                </a:solidFill>
                <a:effectLst/>
                <a:uLnTx/>
                <a:uFillTx/>
                <a:latin typeface="黑体" panose="02010609060101010101" charset="-122"/>
                <a:ea typeface="黑体" panose="02010609060101010101" charset="-122"/>
                <a:cs typeface="黑体" panose="02010609060101010101" charset="-122"/>
              </a:rPr>
              <a:t>上海数字文化馆总分馆</a:t>
            </a:r>
            <a:r>
              <a:rPr kumimoji="0" lang="zh-CN" altLang="en-US" sz="1600" b="0" i="0" u="none" strike="noStrike" kern="1200" cap="none" spc="0" normalizeH="0" baseline="0" noProof="0">
                <a:ln>
                  <a:noFill/>
                </a:ln>
                <a:effectLst/>
                <a:uLnTx/>
                <a:uFillTx/>
                <a:latin typeface="黑体" panose="02010609060101010101" charset="-122"/>
                <a:ea typeface="黑体" panose="02010609060101010101" charset="-122"/>
                <a:cs typeface="黑体" panose="02010609060101010101" charset="-122"/>
              </a:rPr>
              <a:t>服务体系</a:t>
            </a:r>
          </a:p>
        </p:txBody>
      </p:sp>
      <p:sp>
        <p:nvSpPr>
          <p:cNvPr id="151" name="文本框 150"/>
          <p:cNvSpPr txBox="1"/>
          <p:nvPr/>
        </p:nvSpPr>
        <p:spPr>
          <a:xfrm>
            <a:off x="10300860" y="1665760"/>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dirty="0">
                <a:solidFill>
                  <a:schemeClr val="bg1"/>
                </a:solidFill>
                <a:effectLst>
                  <a:outerShdw blurRad="76200" dist="50800" dir="5400000" algn="ctr" rotWithShape="0">
                    <a:schemeClr val="accent1">
                      <a:alpha val="20000"/>
                    </a:schemeClr>
                  </a:outerShdw>
                </a:effectLst>
              </a:rPr>
              <a:t>4</a:t>
            </a:r>
            <a:endParaRPr lang="zh-CN" altLang="en-US" sz="3200" b="1" i="1" dirty="0">
              <a:solidFill>
                <a:schemeClr val="bg1"/>
              </a:solidFill>
              <a:effectLst>
                <a:outerShdw blurRad="76200" dist="50800" dir="5400000" algn="ctr" rotWithShape="0">
                  <a:schemeClr val="accent1">
                    <a:alpha val="20000"/>
                  </a:schemeClr>
                </a:outerShdw>
              </a:effectLst>
            </a:endParaRPr>
          </a:p>
        </p:txBody>
      </p:sp>
      <p:sp>
        <p:nvSpPr>
          <p:cNvPr id="152" name="文本框 151"/>
          <p:cNvSpPr txBox="1"/>
          <p:nvPr/>
        </p:nvSpPr>
        <p:spPr>
          <a:xfrm>
            <a:off x="10300860" y="3206043"/>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5</a:t>
            </a:r>
            <a:endParaRPr lang="zh-CN" altLang="en-US" sz="3200" b="1" i="1" dirty="0">
              <a:solidFill>
                <a:schemeClr val="bg1"/>
              </a:solidFill>
              <a:effectLst>
                <a:outerShdw blurRad="76200" dist="50800" dir="5400000" algn="ctr" rotWithShape="0">
                  <a:schemeClr val="accent1">
                    <a:alpha val="20000"/>
                  </a:schemeClr>
                </a:outerShdw>
              </a:effectLst>
            </a:endParaRPr>
          </a:p>
        </p:txBody>
      </p:sp>
      <p:sp>
        <p:nvSpPr>
          <p:cNvPr id="153" name="文本框 152"/>
          <p:cNvSpPr txBox="1"/>
          <p:nvPr/>
        </p:nvSpPr>
        <p:spPr>
          <a:xfrm>
            <a:off x="10300860" y="4746326"/>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6</a:t>
            </a:r>
            <a:endParaRPr lang="zh-CN" altLang="en-US" sz="3200" b="1" i="1" dirty="0">
              <a:solidFill>
                <a:schemeClr val="bg1"/>
              </a:solidFill>
              <a:effectLst>
                <a:outerShdw blurRad="76200" dist="50800" dir="5400000" algn="ctr" rotWithShape="0">
                  <a:schemeClr val="accent1">
                    <a:alpha val="20000"/>
                  </a:schemeClr>
                </a:outerShdw>
              </a:effectLst>
            </a:endParaRPr>
          </a:p>
        </p:txBody>
      </p:sp>
      <p:sp>
        <p:nvSpPr>
          <p:cNvPr id="154" name="文本框 153"/>
          <p:cNvSpPr txBox="1"/>
          <p:nvPr/>
        </p:nvSpPr>
        <p:spPr>
          <a:xfrm>
            <a:off x="7229375" y="1707905"/>
            <a:ext cx="2830734" cy="583565"/>
          </a:xfrm>
          <a:prstGeom prst="rect">
            <a:avLst/>
          </a:prstGeom>
          <a:noFill/>
        </p:spPr>
        <p:txBody>
          <a:bodyPr wrap="square">
            <a:spAutoFit/>
          </a:bodyPr>
          <a:lstStyle/>
          <a:p>
            <a:pPr algn="l">
              <a:buClrTx/>
              <a:buSzTx/>
              <a:buFontTx/>
            </a:pPr>
            <a:r>
              <a:rPr lang="zh-CN" altLang="en-US" sz="1600">
                <a:solidFill>
                  <a:schemeClr val="tx1"/>
                </a:solidFill>
                <a:latin typeface="黑体" panose="02010609060101010101" charset="-122"/>
                <a:ea typeface="黑体" panose="02010609060101010101" charset="-122"/>
                <a:cs typeface="黑体" panose="02010609060101010101" charset="-122"/>
              </a:rPr>
              <a:t>建设</a:t>
            </a:r>
            <a:r>
              <a:rPr lang="zh-CN" altLang="en-US" sz="1600" b="1" noProof="0">
                <a:ln>
                  <a:noFill/>
                </a:ln>
                <a:solidFill>
                  <a:srgbClr val="004DA8"/>
                </a:solidFill>
                <a:effectLst/>
                <a:uLnTx/>
                <a:uFillTx/>
                <a:latin typeface="黑体" panose="02010609060101010101" charset="-122"/>
                <a:ea typeface="黑体" panose="02010609060101010101" charset="-122"/>
                <a:cs typeface="黑体" panose="02010609060101010101" charset="-122"/>
                <a:sym typeface="+mn-ea"/>
              </a:rPr>
              <a:t>上海</a:t>
            </a:r>
            <a:r>
              <a:rPr lang="zh-CN" altLang="en-US" sz="1600" b="1">
                <a:solidFill>
                  <a:srgbClr val="004DA8"/>
                </a:solidFill>
                <a:latin typeface="黑体" panose="02010609060101010101" charset="-122"/>
                <a:ea typeface="黑体" panose="02010609060101010101" charset="-122"/>
                <a:cs typeface="黑体" panose="02010609060101010101" charset="-122"/>
              </a:rPr>
              <a:t>数字博物馆</a:t>
            </a:r>
            <a:r>
              <a:rPr lang="zh-CN" altLang="en-US" sz="1600" noProof="0">
                <a:ln>
                  <a:noFill/>
                </a:ln>
                <a:solidFill>
                  <a:schemeClr val="tx1"/>
                </a:solidFill>
                <a:effectLst/>
                <a:uLnTx/>
                <a:uFillTx/>
                <a:latin typeface="黑体" panose="02010609060101010101" charset="-122"/>
                <a:ea typeface="黑体" panose="02010609060101010101" charset="-122"/>
                <a:cs typeface="黑体" panose="02010609060101010101" charset="-122"/>
              </a:rPr>
              <a:t>服务体系</a:t>
            </a:r>
          </a:p>
        </p:txBody>
      </p:sp>
      <p:sp>
        <p:nvSpPr>
          <p:cNvPr id="155" name="文本框 154"/>
          <p:cNvSpPr txBox="1"/>
          <p:nvPr/>
        </p:nvSpPr>
        <p:spPr>
          <a:xfrm>
            <a:off x="7167145" y="3310849"/>
            <a:ext cx="2830734" cy="583565"/>
          </a:xfrm>
          <a:prstGeom prst="rect">
            <a:avLst/>
          </a:prstGeom>
          <a:noFill/>
        </p:spPr>
        <p:txBody>
          <a:bodyPr wrap="square">
            <a:spAutoFit/>
          </a:bodyPr>
          <a:lstStyle/>
          <a:p>
            <a:r>
              <a:rPr lang="zh-CN" altLang="en-US" sz="1600" b="1">
                <a:solidFill>
                  <a:srgbClr val="004DA8"/>
                </a:solidFill>
                <a:latin typeface="黑体" panose="02010609060101010101" charset="-122"/>
                <a:ea typeface="黑体" panose="02010609060101010101" charset="-122"/>
                <a:cs typeface="黑体" panose="02010609060101010101" charset="-122"/>
              </a:rPr>
              <a:t>对接</a:t>
            </a:r>
            <a:r>
              <a:rPr lang="zh-CN" altLang="en-US" sz="1600" b="1" noProof="0">
                <a:ln>
                  <a:noFill/>
                </a:ln>
                <a:solidFill>
                  <a:srgbClr val="004DA8"/>
                </a:solidFill>
                <a:effectLst/>
                <a:uLnTx/>
                <a:uFillTx/>
                <a:latin typeface="黑体" panose="02010609060101010101" charset="-122"/>
                <a:ea typeface="黑体" panose="02010609060101010101" charset="-122"/>
                <a:cs typeface="黑体" panose="02010609060101010101" charset="-122"/>
                <a:sym typeface="+mn-ea"/>
              </a:rPr>
              <a:t>上海</a:t>
            </a:r>
            <a:r>
              <a:rPr lang="zh-CN" altLang="en-US" sz="1600" b="1">
                <a:solidFill>
                  <a:srgbClr val="004DA8"/>
                </a:solidFill>
                <a:latin typeface="黑体" panose="02010609060101010101" charset="-122"/>
                <a:ea typeface="黑体" panose="02010609060101010101" charset="-122"/>
                <a:cs typeface="黑体" panose="02010609060101010101" charset="-122"/>
              </a:rPr>
              <a:t>数字全域旅游</a:t>
            </a:r>
            <a:r>
              <a:rPr lang="zh-CN" altLang="en-US" sz="1600">
                <a:solidFill>
                  <a:schemeClr val="tx1"/>
                </a:solidFill>
                <a:latin typeface="黑体" panose="02010609060101010101" charset="-122"/>
                <a:ea typeface="黑体" panose="02010609060101010101" charset="-122"/>
                <a:cs typeface="黑体" panose="02010609060101010101" charset="-122"/>
              </a:rPr>
              <a:t>服务体系</a:t>
            </a:r>
            <a:endParaRPr lang="zh-CN" altLang="en-US" sz="1600" dirty="0">
              <a:solidFill>
                <a:schemeClr val="tx1"/>
              </a:solidFill>
              <a:latin typeface="黑体" panose="02010609060101010101" charset="-122"/>
              <a:ea typeface="黑体" panose="02010609060101010101" charset="-122"/>
              <a:cs typeface="黑体" panose="02010609060101010101" charset="-122"/>
            </a:endParaRPr>
          </a:p>
        </p:txBody>
      </p:sp>
      <p:sp>
        <p:nvSpPr>
          <p:cNvPr id="156" name="文本框 155"/>
          <p:cNvSpPr txBox="1"/>
          <p:nvPr/>
        </p:nvSpPr>
        <p:spPr>
          <a:xfrm>
            <a:off x="7167145" y="4691921"/>
            <a:ext cx="2830734" cy="583565"/>
          </a:xfrm>
          <a:prstGeom prst="rect">
            <a:avLst/>
          </a:prstGeom>
          <a:noFill/>
        </p:spPr>
        <p:txBody>
          <a:bodyPr wrap="square">
            <a:spAutoFit/>
          </a:bodyPr>
          <a:lstStyle/>
          <a:p>
            <a:r>
              <a:rPr lang="zh-CN" altLang="en-US" sz="1600">
                <a:solidFill>
                  <a:schemeClr val="tx1"/>
                </a:solidFill>
                <a:latin typeface="黑体" panose="02010609060101010101" charset="-122"/>
                <a:ea typeface="黑体" panose="02010609060101010101" charset="-122"/>
                <a:cs typeface="黑体" panose="02010609060101010101" charset="-122"/>
              </a:rPr>
              <a:t>制作</a:t>
            </a:r>
            <a:r>
              <a:rPr lang="zh-CN" altLang="en-US" sz="1600" b="1">
                <a:solidFill>
                  <a:srgbClr val="004DA8"/>
                </a:solidFill>
                <a:latin typeface="黑体" panose="02010609060101010101" charset="-122"/>
                <a:ea typeface="黑体" panose="02010609060101010101" charset="-122"/>
                <a:cs typeface="黑体" panose="02010609060101010101" charset="-122"/>
              </a:rPr>
              <a:t>全域文化和旅游数字资源</a:t>
            </a:r>
            <a:endParaRPr lang="zh-CN" altLang="en-US" sz="1600" dirty="0">
              <a:solidFill>
                <a:schemeClr val="tx1"/>
              </a:solidFill>
              <a:latin typeface="黑体" panose="02010609060101010101" charset="-122"/>
              <a:ea typeface="黑体" panose="02010609060101010101" charset="-122"/>
              <a:cs typeface="黑体" panose="02010609060101010101" charset="-122"/>
            </a:endParaRPr>
          </a:p>
        </p:txBody>
      </p:sp>
      <p:sp>
        <p:nvSpPr>
          <p:cNvPr id="4" name="矩形 3"/>
          <p:cNvSpPr/>
          <p:nvPr/>
        </p:nvSpPr>
        <p:spPr>
          <a:xfrm>
            <a:off x="2156460" y="6024245"/>
            <a:ext cx="8144510" cy="368300"/>
          </a:xfrm>
          <a:prstGeom prst="rect">
            <a:avLst/>
          </a:prstGeom>
        </p:spPr>
        <p:txBody>
          <a:bodyPr wrap="square">
            <a:spAutoFit/>
          </a:bodyPr>
          <a:lstStyle/>
          <a:p>
            <a:pPr algn="ctr"/>
            <a:r>
              <a:rPr lang="zh-CN" altLang="en-US" b="1">
                <a:solidFill>
                  <a:srgbClr val="004DA8"/>
                </a:solidFill>
                <a:latin typeface="微软雅黑" panose="020B0503020204020204" pitchFamily="34" charset="-122"/>
                <a:ea typeface="微软雅黑" panose="020B0503020204020204" pitchFamily="34" charset="-122"/>
                <a:cs typeface="+mn-ea"/>
              </a:rPr>
              <a:t>从顶层设计文旅融合服务平台，整合全局分散服务与资源</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文旅融合平台</a:t>
            </a:r>
            <a:r>
              <a:rPr kumimoji="1" lang="en-US" altLang="zh-CN">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PC</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端效果图</a:t>
            </a:r>
          </a:p>
        </p:txBody>
      </p:sp>
      <p:pic>
        <p:nvPicPr>
          <p:cNvPr id="6" name="图片 5"/>
          <p:cNvPicPr>
            <a:picLocks noChangeAspect="1"/>
          </p:cNvPicPr>
          <p:nvPr/>
        </p:nvPicPr>
        <p:blipFill>
          <a:blip r:embed="rId3"/>
          <a:stretch>
            <a:fillRect/>
          </a:stretch>
        </p:blipFill>
        <p:spPr>
          <a:xfrm>
            <a:off x="541345" y="826051"/>
            <a:ext cx="8120290" cy="5205898"/>
          </a:xfrm>
          <a:prstGeom prst="rect">
            <a:avLst/>
          </a:prstGeom>
          <a:effectLst/>
        </p:spPr>
      </p:pic>
      <p:sp>
        <p:nvSpPr>
          <p:cNvPr id="9" name="文本框 8"/>
          <p:cNvSpPr txBox="1"/>
          <p:nvPr/>
        </p:nvSpPr>
        <p:spPr>
          <a:xfrm>
            <a:off x="8995535" y="1066682"/>
            <a:ext cx="2516281" cy="369332"/>
          </a:xfrm>
          <a:prstGeom prst="rect">
            <a:avLst/>
          </a:prstGeom>
          <a:noFill/>
        </p:spPr>
        <p:txBody>
          <a:bodyPr wrap="square" rtlCol="0">
            <a:spAutoFit/>
          </a:bodyPr>
          <a:lstStyle/>
          <a:p>
            <a:pPr marL="285750" indent="-285750">
              <a:buFont typeface="Wingdings" panose="05000000000000000000" pitchFamily="2" charset="2"/>
              <a:buChar char="u"/>
            </a:pPr>
            <a:r>
              <a:rPr lang="zh-CN" altLang="en-US">
                <a:latin typeface="+mj-ea"/>
                <a:ea typeface="+mj-ea"/>
              </a:rPr>
              <a:t>文旅融合平台门户</a:t>
            </a:r>
          </a:p>
        </p:txBody>
      </p:sp>
      <p:sp>
        <p:nvSpPr>
          <p:cNvPr id="10" name="文本框 9"/>
          <p:cNvSpPr txBox="1"/>
          <p:nvPr/>
        </p:nvSpPr>
        <p:spPr>
          <a:xfrm>
            <a:off x="9064954" y="1604093"/>
            <a:ext cx="2377442" cy="2264851"/>
          </a:xfrm>
          <a:prstGeom prst="rect">
            <a:avLst/>
          </a:prstGeom>
          <a:noFill/>
        </p:spPr>
        <p:txBody>
          <a:bodyPr wrap="square" rtlCol="0">
            <a:spAutoFit/>
          </a:bodyPr>
          <a:lstStyle/>
          <a:p>
            <a:pPr>
              <a:lnSpc>
                <a:spcPct val="150000"/>
              </a:lnSpc>
            </a:pPr>
            <a:r>
              <a:rPr lang="zh-CN" altLang="en-US" sz="1600">
                <a:latin typeface="+mj-ea"/>
                <a:ea typeface="+mj-ea"/>
              </a:rPr>
              <a:t>融合文化馆、博物馆、美术馆、旅游景点、住宿等服务，一站式为市民提供公共文化服务，第三方业务也可以融合接入到本平台。</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文旅融合平台</a:t>
            </a:r>
            <a:r>
              <a:rPr kumimoji="1" lang="en-US" altLang="zh-CN">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PC</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端效果图</a:t>
            </a:r>
          </a:p>
        </p:txBody>
      </p:sp>
      <p:pic>
        <p:nvPicPr>
          <p:cNvPr id="5" name="图片 4"/>
          <p:cNvPicPr>
            <a:picLocks noChangeAspect="1"/>
          </p:cNvPicPr>
          <p:nvPr/>
        </p:nvPicPr>
        <p:blipFill>
          <a:blip r:embed="rId3"/>
          <a:stretch>
            <a:fillRect/>
          </a:stretch>
        </p:blipFill>
        <p:spPr>
          <a:xfrm>
            <a:off x="470535" y="1033170"/>
            <a:ext cx="8887240" cy="5232876"/>
          </a:xfrm>
          <a:prstGeom prst="rect">
            <a:avLst/>
          </a:prstGeom>
          <a:effectLst/>
        </p:spPr>
      </p:pic>
      <p:sp>
        <p:nvSpPr>
          <p:cNvPr id="7" name="文本框 6"/>
          <p:cNvSpPr txBox="1"/>
          <p:nvPr/>
        </p:nvSpPr>
        <p:spPr>
          <a:xfrm>
            <a:off x="9357775" y="1442068"/>
            <a:ext cx="2516281" cy="369332"/>
          </a:xfrm>
          <a:prstGeom prst="rect">
            <a:avLst/>
          </a:prstGeom>
          <a:noFill/>
        </p:spPr>
        <p:txBody>
          <a:bodyPr wrap="square" rtlCol="0">
            <a:spAutoFit/>
          </a:bodyPr>
          <a:lstStyle/>
          <a:p>
            <a:pPr marL="285750" indent="-285750">
              <a:buFont typeface="Wingdings" panose="05000000000000000000" pitchFamily="2" charset="2"/>
              <a:buChar char="u"/>
            </a:pPr>
            <a:r>
              <a:rPr lang="zh-CN" altLang="en-US">
                <a:latin typeface="+mj-ea"/>
                <a:ea typeface="+mj-ea"/>
              </a:rPr>
              <a:t>漫游上海板块</a:t>
            </a:r>
          </a:p>
        </p:txBody>
      </p:sp>
      <p:sp>
        <p:nvSpPr>
          <p:cNvPr id="9" name="文本框 8"/>
          <p:cNvSpPr txBox="1"/>
          <p:nvPr/>
        </p:nvSpPr>
        <p:spPr>
          <a:xfrm>
            <a:off x="9427194" y="1979479"/>
            <a:ext cx="2377442" cy="1156855"/>
          </a:xfrm>
          <a:prstGeom prst="rect">
            <a:avLst/>
          </a:prstGeom>
          <a:noFill/>
        </p:spPr>
        <p:txBody>
          <a:bodyPr wrap="square" rtlCol="0">
            <a:spAutoFit/>
          </a:bodyPr>
          <a:lstStyle/>
          <a:p>
            <a:pPr>
              <a:lnSpc>
                <a:spcPct val="150000"/>
              </a:lnSpc>
            </a:pPr>
            <a:r>
              <a:rPr lang="zh-CN" altLang="en-US" sz="1600">
                <a:latin typeface="+mj-ea"/>
                <a:ea typeface="+mj-ea"/>
              </a:rPr>
              <a:t>为市民提供热门景点、住宿，旅游路线、攻略等一站式资讯服务。</a:t>
            </a:r>
          </a:p>
        </p:txBody>
      </p:sp>
      <p:sp>
        <p:nvSpPr>
          <p:cNvPr id="10" name="文本框 9"/>
          <p:cNvSpPr txBox="1"/>
          <p:nvPr/>
        </p:nvSpPr>
        <p:spPr>
          <a:xfrm>
            <a:off x="9357775" y="4300093"/>
            <a:ext cx="2516281" cy="369332"/>
          </a:xfrm>
          <a:prstGeom prst="rect">
            <a:avLst/>
          </a:prstGeom>
          <a:noFill/>
        </p:spPr>
        <p:txBody>
          <a:bodyPr wrap="square" rtlCol="0">
            <a:spAutoFit/>
          </a:bodyPr>
          <a:lstStyle/>
          <a:p>
            <a:pPr marL="285750" indent="-285750">
              <a:buFont typeface="Wingdings" panose="05000000000000000000" pitchFamily="2" charset="2"/>
              <a:buChar char="u"/>
            </a:pPr>
            <a:r>
              <a:rPr lang="zh-CN" altLang="en-US">
                <a:latin typeface="+mj-ea"/>
                <a:ea typeface="+mj-ea"/>
              </a:rPr>
              <a:t>活动培训板块</a:t>
            </a:r>
          </a:p>
        </p:txBody>
      </p:sp>
      <p:sp>
        <p:nvSpPr>
          <p:cNvPr id="11" name="文本框 10"/>
          <p:cNvSpPr txBox="1"/>
          <p:nvPr/>
        </p:nvSpPr>
        <p:spPr>
          <a:xfrm>
            <a:off x="9427194" y="4837504"/>
            <a:ext cx="2377442" cy="1156855"/>
          </a:xfrm>
          <a:prstGeom prst="rect">
            <a:avLst/>
          </a:prstGeom>
          <a:noFill/>
        </p:spPr>
        <p:txBody>
          <a:bodyPr wrap="square" rtlCol="0">
            <a:spAutoFit/>
          </a:bodyPr>
          <a:lstStyle/>
          <a:p>
            <a:pPr>
              <a:lnSpc>
                <a:spcPct val="150000"/>
              </a:lnSpc>
            </a:pPr>
            <a:r>
              <a:rPr lang="zh-CN" altLang="en-US" sz="1600">
                <a:latin typeface="+mj-ea"/>
                <a:ea typeface="+mj-ea"/>
              </a:rPr>
              <a:t>为市民提供线上活动、培训，音乐剧、美术作品展等信息服务。</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文旅融合平台</a:t>
            </a:r>
            <a:r>
              <a:rPr kumimoji="1" lang="en-US" altLang="zh-CN">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PC</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端效果图</a:t>
            </a:r>
          </a:p>
        </p:txBody>
      </p:sp>
      <p:pic>
        <p:nvPicPr>
          <p:cNvPr id="7" name="图片 6"/>
          <p:cNvPicPr>
            <a:picLocks noChangeAspect="1"/>
          </p:cNvPicPr>
          <p:nvPr/>
        </p:nvPicPr>
        <p:blipFill>
          <a:blip r:embed="rId3"/>
          <a:stretch>
            <a:fillRect/>
          </a:stretch>
        </p:blipFill>
        <p:spPr>
          <a:xfrm>
            <a:off x="429046" y="1217606"/>
            <a:ext cx="5666954" cy="4422788"/>
          </a:xfrm>
          <a:prstGeom prst="rect">
            <a:avLst/>
          </a:prstGeom>
          <a:effectLst/>
        </p:spPr>
      </p:pic>
      <p:pic>
        <p:nvPicPr>
          <p:cNvPr id="10" name="图片 9"/>
          <p:cNvPicPr>
            <a:picLocks noChangeAspect="1"/>
          </p:cNvPicPr>
          <p:nvPr/>
        </p:nvPicPr>
        <p:blipFill rotWithShape="1">
          <a:blip r:embed="rId4"/>
          <a:srcRect t="3561" r="3043"/>
          <a:stretch>
            <a:fillRect/>
          </a:stretch>
        </p:blipFill>
        <p:spPr>
          <a:xfrm>
            <a:off x="6381170" y="1217606"/>
            <a:ext cx="5381784" cy="4422788"/>
          </a:xfrm>
          <a:prstGeom prst="rect">
            <a:avLst/>
          </a:prstGeom>
          <a:effectLst/>
        </p:spPr>
      </p:pic>
      <p:sp>
        <p:nvSpPr>
          <p:cNvPr id="11" name="文本框 10"/>
          <p:cNvSpPr txBox="1"/>
          <p:nvPr/>
        </p:nvSpPr>
        <p:spPr>
          <a:xfrm>
            <a:off x="2569945" y="5813678"/>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志愿者板块</a:t>
            </a:r>
          </a:p>
        </p:txBody>
      </p:sp>
      <p:sp>
        <p:nvSpPr>
          <p:cNvPr id="12" name="文本框 11"/>
          <p:cNvSpPr txBox="1"/>
          <p:nvPr/>
        </p:nvSpPr>
        <p:spPr>
          <a:xfrm>
            <a:off x="8526379" y="5805858"/>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非遗板块</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文旅融合平台移动端效果图</a:t>
            </a:r>
          </a:p>
        </p:txBody>
      </p:sp>
      <p:sp>
        <p:nvSpPr>
          <p:cNvPr id="12" name="文本框 11"/>
          <p:cNvSpPr txBox="1"/>
          <p:nvPr/>
        </p:nvSpPr>
        <p:spPr>
          <a:xfrm>
            <a:off x="5186462" y="6142415"/>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热门景点</a:t>
            </a:r>
          </a:p>
        </p:txBody>
      </p:sp>
      <p:pic>
        <p:nvPicPr>
          <p:cNvPr id="3" name="图片 2"/>
          <p:cNvPicPr>
            <a:picLocks noChangeAspect="1"/>
          </p:cNvPicPr>
          <p:nvPr/>
        </p:nvPicPr>
        <p:blipFill>
          <a:blip r:embed="rId3"/>
          <a:stretch>
            <a:fillRect/>
          </a:stretch>
        </p:blipFill>
        <p:spPr>
          <a:xfrm>
            <a:off x="557163" y="975731"/>
            <a:ext cx="3197190" cy="5103336"/>
          </a:xfrm>
          <a:prstGeom prst="rect">
            <a:avLst/>
          </a:prstGeom>
          <a:effectLst/>
        </p:spPr>
      </p:pic>
      <p:pic>
        <p:nvPicPr>
          <p:cNvPr id="6" name="图片 5"/>
          <p:cNvPicPr>
            <a:picLocks noChangeAspect="1"/>
          </p:cNvPicPr>
          <p:nvPr/>
        </p:nvPicPr>
        <p:blipFill>
          <a:blip r:embed="rId4"/>
          <a:stretch>
            <a:fillRect/>
          </a:stretch>
        </p:blipFill>
        <p:spPr>
          <a:xfrm>
            <a:off x="4338638" y="966888"/>
            <a:ext cx="3197191" cy="5112179"/>
          </a:xfrm>
          <a:prstGeom prst="rect">
            <a:avLst/>
          </a:prstGeom>
          <a:effectLst/>
        </p:spPr>
      </p:pic>
      <p:pic>
        <p:nvPicPr>
          <p:cNvPr id="9" name="图片 8"/>
          <p:cNvPicPr>
            <a:picLocks noChangeAspect="1"/>
          </p:cNvPicPr>
          <p:nvPr/>
        </p:nvPicPr>
        <p:blipFill>
          <a:blip r:embed="rId5"/>
          <a:stretch>
            <a:fillRect/>
          </a:stretch>
        </p:blipFill>
        <p:spPr>
          <a:xfrm>
            <a:off x="8120115" y="964891"/>
            <a:ext cx="3314901" cy="5173442"/>
          </a:xfrm>
          <a:prstGeom prst="rect">
            <a:avLst/>
          </a:prstGeom>
          <a:effectLst/>
        </p:spPr>
      </p:pic>
      <p:sp>
        <p:nvSpPr>
          <p:cNvPr id="13" name="文本框 12"/>
          <p:cNvSpPr txBox="1"/>
          <p:nvPr/>
        </p:nvSpPr>
        <p:spPr>
          <a:xfrm>
            <a:off x="9160091" y="6142415"/>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酒店推荐</a:t>
            </a:r>
          </a:p>
        </p:txBody>
      </p:sp>
      <p:sp>
        <p:nvSpPr>
          <p:cNvPr id="14" name="文本框 13"/>
          <p:cNvSpPr txBox="1"/>
          <p:nvPr/>
        </p:nvSpPr>
        <p:spPr>
          <a:xfrm>
            <a:off x="1404987" y="6142415"/>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门户首页</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nvCxnSpPr>
        <p:spPr>
          <a:xfrm>
            <a:off x="3400143" y="1780800"/>
            <a:ext cx="0" cy="4003616"/>
          </a:xfrm>
          <a:prstGeom prst="line">
            <a:avLst/>
          </a:prstGeom>
          <a:solidFill>
            <a:srgbClr val="FFCC00"/>
          </a:solidFill>
          <a:ln w="3175" cap="flat" cmpd="sng" algn="ctr">
            <a:solidFill>
              <a:schemeClr val="bg1">
                <a:lumMod val="75000"/>
              </a:schemeClr>
            </a:solidFill>
            <a:prstDash val="solid"/>
            <a:round/>
            <a:headEnd type="none" w="med" len="med"/>
            <a:tailEnd type="none" w="med" len="med"/>
          </a:ln>
          <a:effectLst/>
        </p:spPr>
      </p:cxnSp>
      <p:sp>
        <p:nvSpPr>
          <p:cNvPr id="10" name="išľïḋé"/>
          <p:cNvSpPr txBox="1"/>
          <p:nvPr/>
        </p:nvSpPr>
        <p:spPr>
          <a:xfrm>
            <a:off x="476612" y="2497098"/>
            <a:ext cx="2642822" cy="523220"/>
          </a:xfrm>
          <a:prstGeom prst="rect">
            <a:avLst/>
          </a:prstGeom>
          <a:solidFill>
            <a:schemeClr val="bg1"/>
          </a:solidFill>
        </p:spPr>
        <p:txBody>
          <a:bodyPr wrap="square" rtlCol="0">
            <a:spAutoFit/>
          </a:bodyPr>
          <a:lstStyle/>
          <a:p>
            <a:pPr algn="r"/>
            <a:r>
              <a:rPr lang="tr-TR" sz="2800" b="1" dirty="0">
                <a:solidFill>
                  <a:srgbClr val="003B7F"/>
                </a:solidFill>
                <a:cs typeface="+mn-ea"/>
                <a:sym typeface="+mn-lt"/>
              </a:rPr>
              <a:t>CONTENTS</a:t>
            </a:r>
          </a:p>
        </p:txBody>
      </p:sp>
      <p:sp>
        <p:nvSpPr>
          <p:cNvPr id="12" name="文本框 42"/>
          <p:cNvSpPr txBox="1"/>
          <p:nvPr/>
        </p:nvSpPr>
        <p:spPr>
          <a:xfrm>
            <a:off x="3673227" y="2136137"/>
            <a:ext cx="1473200" cy="850900"/>
          </a:xfrm>
          <a:prstGeom prst="rect">
            <a:avLst/>
          </a:prstGeom>
          <a:noFill/>
        </p:spPr>
        <p:txBody>
          <a:bodyPr wrap="none" lIns="193584" tIns="96792" rIns="193584" bIns="96792" rtlCol="0">
            <a:spAutoFit/>
          </a:bodyPr>
          <a:lstStyle/>
          <a:p>
            <a:r>
              <a:rPr kumimoji="1" lang="zh-CN" altLang="en-US" sz="2135">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集团简介</a:t>
            </a:r>
            <a:endParaRPr kumimoji="1" lang="zh-CN" altLang="en-US" sz="2135"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endParaRPr>
          </a:p>
          <a:p>
            <a:endParaRPr kumimoji="1" lang="zh-CN" altLang="en-US" sz="2135" dirty="0">
              <a:solidFill>
                <a:srgbClr val="B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8" name="文本框 50"/>
          <p:cNvSpPr txBox="1"/>
          <p:nvPr/>
        </p:nvSpPr>
        <p:spPr>
          <a:xfrm>
            <a:off x="3673475" y="1874520"/>
            <a:ext cx="2755900" cy="438785"/>
          </a:xfrm>
          <a:prstGeom prst="rect">
            <a:avLst/>
          </a:prstGeom>
          <a:noFill/>
        </p:spPr>
        <p:txBody>
          <a:bodyPr wrap="none" lIns="193584" tIns="96792" rIns="193584" bIns="96792" rtlCol="0">
            <a:spAutoFit/>
          </a:bodyPr>
          <a:lstStyle/>
          <a:p>
            <a:pPr lvl="0" algn="l">
              <a:buClrTx/>
              <a:buSzTx/>
              <a:buFontTx/>
            </a:pPr>
            <a:r>
              <a:rPr kumimoji="1" lang="en-US" altLang="zh-CN" sz="16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Group Introduction</a:t>
            </a:r>
          </a:p>
        </p:txBody>
      </p:sp>
      <p:sp>
        <p:nvSpPr>
          <p:cNvPr id="13" name="文本框 44"/>
          <p:cNvSpPr txBox="1"/>
          <p:nvPr/>
        </p:nvSpPr>
        <p:spPr>
          <a:xfrm>
            <a:off x="7729483" y="2136425"/>
            <a:ext cx="1473200" cy="521970"/>
          </a:xfrm>
          <a:prstGeom prst="rect">
            <a:avLst/>
          </a:prstGeom>
          <a:noFill/>
        </p:spPr>
        <p:txBody>
          <a:bodyPr wrap="none" lIns="193584" tIns="96792" rIns="193584" bIns="96792" rtlCol="0">
            <a:spAutoFit/>
          </a:bodyPr>
          <a:lstStyle/>
          <a:p>
            <a:r>
              <a:rPr kumimoji="1" lang="zh-CN" altLang="en-US" sz="2135" dirty="0">
                <a:solidFill>
                  <a:srgbClr val="004DA8"/>
                </a:solidFill>
                <a:latin typeface="微软雅黑" panose="020B0503020204020204" pitchFamily="34" charset="-122"/>
                <a:ea typeface="微软雅黑" panose="020B0503020204020204" pitchFamily="34" charset="-122"/>
              </a:rPr>
              <a:t>现状分析</a:t>
            </a:r>
          </a:p>
        </p:txBody>
      </p:sp>
      <p:sp>
        <p:nvSpPr>
          <p:cNvPr id="19" name="文本框 51"/>
          <p:cNvSpPr txBox="1"/>
          <p:nvPr/>
        </p:nvSpPr>
        <p:spPr>
          <a:xfrm>
            <a:off x="7729220" y="1874520"/>
            <a:ext cx="2825115" cy="438785"/>
          </a:xfrm>
          <a:prstGeom prst="rect">
            <a:avLst/>
          </a:prstGeom>
          <a:noFill/>
        </p:spPr>
        <p:txBody>
          <a:bodyPr wrap="none" lIns="193584" tIns="96792" rIns="193584" bIns="96792" rtlCol="0">
            <a:spAutoFit/>
          </a:bodyPr>
          <a:lstStyle/>
          <a:p>
            <a:pPr lvl="0" algn="l">
              <a:buClrTx/>
              <a:buSzTx/>
              <a:buFontTx/>
            </a:pPr>
            <a:r>
              <a:rPr kumimoji="1" lang="en-US" altLang="zh-CN" sz="16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Situation Analysis</a:t>
            </a:r>
          </a:p>
        </p:txBody>
      </p:sp>
      <p:cxnSp>
        <p:nvCxnSpPr>
          <p:cNvPr id="23" name="直线连接符 55"/>
          <p:cNvCxnSpPr/>
          <p:nvPr/>
        </p:nvCxnSpPr>
        <p:spPr>
          <a:xfrm>
            <a:off x="3857370" y="3504160"/>
            <a:ext cx="6942139" cy="22356"/>
          </a:xfrm>
          <a:prstGeom prst="line">
            <a:avLst/>
          </a:prstGeom>
          <a:ln w="12700">
            <a:solidFill>
              <a:srgbClr val="0783CB"/>
            </a:solidFill>
          </a:ln>
          <a:effectLst/>
        </p:spPr>
        <p:style>
          <a:lnRef idx="2">
            <a:schemeClr val="accent2"/>
          </a:lnRef>
          <a:fillRef idx="0">
            <a:schemeClr val="accent2"/>
          </a:fillRef>
          <a:effectRef idx="1">
            <a:schemeClr val="accent2"/>
          </a:effectRef>
          <a:fontRef idx="minor">
            <a:schemeClr val="tx1"/>
          </a:fontRef>
        </p:style>
      </p:cxnSp>
      <p:cxnSp>
        <p:nvCxnSpPr>
          <p:cNvPr id="24" name="直线连接符 56"/>
          <p:cNvCxnSpPr/>
          <p:nvPr/>
        </p:nvCxnSpPr>
        <p:spPr>
          <a:xfrm>
            <a:off x="3857371" y="1874793"/>
            <a:ext cx="6942139" cy="0"/>
          </a:xfrm>
          <a:prstGeom prst="line">
            <a:avLst/>
          </a:prstGeom>
          <a:ln w="12700">
            <a:solidFill>
              <a:srgbClr val="0783CB"/>
            </a:solidFill>
          </a:ln>
          <a:effectLst/>
        </p:spPr>
        <p:style>
          <a:lnRef idx="2">
            <a:schemeClr val="accent2"/>
          </a:lnRef>
          <a:fillRef idx="0">
            <a:schemeClr val="accent2"/>
          </a:fillRef>
          <a:effectRef idx="1">
            <a:schemeClr val="accent2"/>
          </a:effectRef>
          <a:fontRef idx="minor">
            <a:schemeClr val="tx1"/>
          </a:fontRef>
        </p:style>
      </p:cxnSp>
      <p:sp>
        <p:nvSpPr>
          <p:cNvPr id="11" name="文本框 10"/>
          <p:cNvSpPr txBox="1"/>
          <p:nvPr/>
        </p:nvSpPr>
        <p:spPr>
          <a:xfrm>
            <a:off x="1297330" y="2941590"/>
            <a:ext cx="1510747" cy="584775"/>
          </a:xfrm>
          <a:prstGeom prst="rect">
            <a:avLst/>
          </a:prstGeom>
          <a:noFill/>
        </p:spPr>
        <p:txBody>
          <a:bodyPr wrap="square" rtlCol="0">
            <a:spAutoFit/>
          </a:bodyPr>
          <a:lstStyle/>
          <a:p>
            <a:r>
              <a:rPr lang="zh-CN" altLang="en-US" sz="3200">
                <a:solidFill>
                  <a:srgbClr val="003B7F"/>
                </a:solidFill>
                <a:latin typeface="+mj-ea"/>
                <a:ea typeface="+mj-ea"/>
              </a:rPr>
              <a:t>目    录</a:t>
            </a:r>
          </a:p>
        </p:txBody>
      </p:sp>
      <p:grpSp>
        <p:nvGrpSpPr>
          <p:cNvPr id="20" name="组合 19"/>
          <p:cNvGrpSpPr/>
          <p:nvPr/>
        </p:nvGrpSpPr>
        <p:grpSpPr>
          <a:xfrm>
            <a:off x="7691785" y="3539014"/>
            <a:ext cx="2334895" cy="827086"/>
            <a:chOff x="3673227" y="3940313"/>
            <a:chExt cx="2334895" cy="827086"/>
          </a:xfrm>
        </p:grpSpPr>
        <p:sp>
          <p:nvSpPr>
            <p:cNvPr id="22" name="文本框 46"/>
            <p:cNvSpPr txBox="1"/>
            <p:nvPr/>
          </p:nvSpPr>
          <p:spPr>
            <a:xfrm>
              <a:off x="3673227" y="4243693"/>
              <a:ext cx="1487403" cy="523706"/>
            </a:xfrm>
            <a:prstGeom prst="rect">
              <a:avLst/>
            </a:prstGeom>
            <a:noFill/>
          </p:spPr>
          <p:txBody>
            <a:bodyPr wrap="none" lIns="193584" tIns="96792" rIns="193584" bIns="96792" rtlCol="0">
              <a:spAutoFit/>
            </a:bodyPr>
            <a:lstStyle/>
            <a:p>
              <a:r>
                <a:rPr kumimoji="1" lang="zh-CN" altLang="en-US" sz="2135">
                  <a:solidFill>
                    <a:srgbClr val="004DA8"/>
                  </a:solidFill>
                  <a:latin typeface="微软雅黑" panose="020B0503020204020204" pitchFamily="34" charset="-122"/>
                  <a:ea typeface="微软雅黑" panose="020B0503020204020204" pitchFamily="34" charset="-122"/>
                </a:rPr>
                <a:t>案例介绍</a:t>
              </a:r>
              <a:endParaRPr kumimoji="1" lang="zh-CN" altLang="en-US" sz="2135" dirty="0">
                <a:solidFill>
                  <a:srgbClr val="004DA8"/>
                </a:solidFill>
                <a:latin typeface="微软雅黑" panose="020B0503020204020204" pitchFamily="34" charset="-122"/>
                <a:ea typeface="微软雅黑" panose="020B0503020204020204" pitchFamily="34" charset="-122"/>
              </a:endParaRPr>
            </a:p>
          </p:txBody>
        </p:sp>
        <p:sp>
          <p:nvSpPr>
            <p:cNvPr id="25" name="文本框 53"/>
            <p:cNvSpPr txBox="1"/>
            <p:nvPr/>
          </p:nvSpPr>
          <p:spPr>
            <a:xfrm>
              <a:off x="3673227" y="3940313"/>
              <a:ext cx="2334895" cy="685165"/>
            </a:xfrm>
            <a:prstGeom prst="rect">
              <a:avLst/>
            </a:prstGeom>
            <a:noFill/>
          </p:spPr>
          <p:txBody>
            <a:bodyPr wrap="none" lIns="193584" tIns="96792" rIns="193584" bIns="96792" rtlCol="0">
              <a:spAutoFit/>
            </a:bodyPr>
            <a:lstStyle/>
            <a:p>
              <a:pPr lvl="0" algn="l">
                <a:buClrTx/>
                <a:buSzTx/>
                <a:buFontTx/>
              </a:pPr>
              <a:r>
                <a:rPr kumimoji="1" lang="en-US" altLang="zh-CN" sz="16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Case Introduction</a:t>
              </a:r>
            </a:p>
            <a:p>
              <a:pPr lvl="0" algn="l">
                <a:buClrTx/>
                <a:buSzTx/>
                <a:buFontTx/>
              </a:pPr>
              <a:endParaRPr kumimoji="1" lang="en-US" altLang="zh-CN" sz="16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4" name="图片 3" descr="资源 1"/>
          <p:cNvPicPr>
            <a:picLocks noChangeAspect="1"/>
          </p:cNvPicPr>
          <p:nvPr/>
        </p:nvPicPr>
        <p:blipFill>
          <a:blip r:embed="rId2"/>
          <a:stretch>
            <a:fillRect/>
          </a:stretch>
        </p:blipFill>
        <p:spPr>
          <a:xfrm>
            <a:off x="1760220" y="1759585"/>
            <a:ext cx="585470" cy="672465"/>
          </a:xfrm>
          <a:prstGeom prst="rect">
            <a:avLst/>
          </a:prstGeom>
        </p:spPr>
      </p:pic>
      <p:sp>
        <p:nvSpPr>
          <p:cNvPr id="5" name="文本框 51"/>
          <p:cNvSpPr txBox="1"/>
          <p:nvPr/>
        </p:nvSpPr>
        <p:spPr>
          <a:xfrm>
            <a:off x="3673475" y="3538855"/>
            <a:ext cx="2825115" cy="438785"/>
          </a:xfrm>
          <a:prstGeom prst="rect">
            <a:avLst/>
          </a:prstGeom>
          <a:noFill/>
        </p:spPr>
        <p:txBody>
          <a:bodyPr wrap="none" lIns="193584" tIns="96792" rIns="193584" bIns="96792" rtlCol="0">
            <a:spAutoFit/>
          </a:bodyPr>
          <a:lstStyle/>
          <a:p>
            <a:pPr lvl="0" algn="l">
              <a:buClrTx/>
              <a:buSzTx/>
              <a:buFontTx/>
            </a:pPr>
            <a:r>
              <a:rPr kumimoji="1" lang="en-US" altLang="zh-CN" sz="16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Solution Introduction</a:t>
            </a:r>
          </a:p>
        </p:txBody>
      </p:sp>
      <p:sp>
        <p:nvSpPr>
          <p:cNvPr id="6" name="文本框 44"/>
          <p:cNvSpPr txBox="1"/>
          <p:nvPr/>
        </p:nvSpPr>
        <p:spPr>
          <a:xfrm>
            <a:off x="3673738" y="3842670"/>
            <a:ext cx="1473200" cy="521970"/>
          </a:xfrm>
          <a:prstGeom prst="rect">
            <a:avLst/>
          </a:prstGeom>
          <a:noFill/>
        </p:spPr>
        <p:txBody>
          <a:bodyPr wrap="none" lIns="193584" tIns="96792" rIns="193584" bIns="96792" rtlCol="0">
            <a:spAutoFit/>
          </a:bodyPr>
          <a:lstStyle/>
          <a:p>
            <a:r>
              <a:rPr kumimoji="1" lang="zh-CN" altLang="en-US" sz="2135" dirty="0">
                <a:solidFill>
                  <a:srgbClr val="004DA8"/>
                </a:solidFill>
                <a:latin typeface="微软雅黑" panose="020B0503020204020204" pitchFamily="34" charset="-122"/>
                <a:ea typeface="微软雅黑" panose="020B0503020204020204" pitchFamily="34" charset="-122"/>
              </a:rPr>
              <a:t>解决方案</a:t>
            </a:r>
          </a:p>
        </p:txBody>
      </p:sp>
      <p:sp>
        <p:nvSpPr>
          <p:cNvPr id="7" name="Rectangle 6"/>
          <p:cNvSpPr>
            <a:spLocks noChangeArrowheads="1"/>
          </p:cNvSpPr>
          <p:nvPr/>
        </p:nvSpPr>
        <p:spPr bwMode="auto">
          <a:xfrm>
            <a:off x="3773548" y="4579627"/>
            <a:ext cx="2421173" cy="36830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algn="l">
              <a:buClrTx/>
              <a:buSzTx/>
              <a:buFont typeface="Wingdings" panose="05000000000000000000" pitchFamily="2" charset="2"/>
              <a:buChar char="n"/>
            </a:pPr>
            <a:r>
              <a:rPr lang="zh-CN" altLang="en-US" dirty="0">
                <a:solidFill>
                  <a:schemeClr val="accent4">
                    <a:lumMod val="75000"/>
                  </a:schemeClr>
                </a:solidFill>
                <a:latin typeface="微软雅黑" panose="020B0503020204020204" pitchFamily="34" charset="-122"/>
                <a:ea typeface="微软雅黑" panose="020B0503020204020204" pitchFamily="34" charset="-122"/>
                <a:sym typeface="+mn-ea"/>
              </a:rPr>
              <a:t>文旅融合意义</a:t>
            </a:r>
          </a:p>
        </p:txBody>
      </p:sp>
      <p:sp>
        <p:nvSpPr>
          <p:cNvPr id="8" name="矩形 7"/>
          <p:cNvSpPr/>
          <p:nvPr/>
        </p:nvSpPr>
        <p:spPr bwMode="auto">
          <a:xfrm>
            <a:off x="3773548" y="4279563"/>
            <a:ext cx="1840230" cy="368300"/>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lvl="0" indent="-285750" algn="l">
              <a:buClrTx/>
              <a:buSzTx/>
              <a:buFont typeface="Wingdings" panose="05000000000000000000" pitchFamily="2" charset="2"/>
              <a:buChar char="n"/>
            </a:pPr>
            <a:r>
              <a:rPr lang="zh-CN" altLang="en-US" dirty="0">
                <a:solidFill>
                  <a:schemeClr val="accent4">
                    <a:lumMod val="75000"/>
                  </a:schemeClr>
                </a:solidFill>
                <a:latin typeface="微软雅黑" panose="020B0503020204020204" pitchFamily="34" charset="-122"/>
                <a:ea typeface="微软雅黑" panose="020B0503020204020204" pitchFamily="34" charset="-122"/>
                <a:sym typeface="+mn-ea"/>
              </a:rPr>
              <a:t>文旅融合思路</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70535" y="824626"/>
            <a:ext cx="10974906" cy="5444866"/>
          </a:xfrm>
          <a:prstGeom prst="rect">
            <a:avLst/>
          </a:prstGeom>
          <a:effectLst>
            <a:outerShdw blurRad="50800" dist="38100" dir="5400000" algn="t" rotWithShape="0">
              <a:prstClr val="black">
                <a:alpha val="40000"/>
              </a:prstClr>
            </a:outerShdw>
          </a:effectLst>
        </p:spPr>
      </p:pic>
      <p:sp>
        <p:nvSpPr>
          <p:cNvPr id="3" name="矩形 2"/>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rPr>
              <a:t>业务中台后端管理界面</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建设效果 ]  |  </a:t>
            </a:r>
            <a:r>
              <a:rPr kumimoji="1" lang="zh-CN" altLang="en-US">
                <a:solidFill>
                  <a:schemeClr val="tx2">
                    <a:lumMod val="75000"/>
                  </a:schemeClr>
                </a:solidFill>
                <a:latin typeface="微软雅黑" panose="020B0503020204020204" pitchFamily="34" charset="-122"/>
                <a:ea typeface="微软雅黑" panose="020B0503020204020204" pitchFamily="34" charset="-122"/>
              </a:rPr>
              <a:t>数据中台采集展现效果</a:t>
            </a:r>
          </a:p>
        </p:txBody>
      </p:sp>
      <p:pic>
        <p:nvPicPr>
          <p:cNvPr id="4" name="图片 3" descr="微信图片_20210618084250"/>
          <p:cNvPicPr>
            <a:picLocks noChangeAspect="1"/>
          </p:cNvPicPr>
          <p:nvPr>
            <p:custDataLst>
              <p:tags r:id="rId1"/>
            </p:custDataLst>
          </p:nvPr>
        </p:nvPicPr>
        <p:blipFill>
          <a:blip r:embed="rId4"/>
          <a:stretch>
            <a:fillRect/>
          </a:stretch>
        </p:blipFill>
        <p:spPr>
          <a:xfrm>
            <a:off x="382452" y="1134929"/>
            <a:ext cx="11500303" cy="4588142"/>
          </a:xfrm>
          <a:prstGeom prst="rect">
            <a:avLst/>
          </a:prstGeom>
          <a:effectLst>
            <a:outerShdw blurRad="50800" dist="38100" dir="5400000" algn="t" rotWithShape="0">
              <a:prstClr val="black">
                <a:alpha val="40000"/>
              </a:prstClr>
            </a:outerShdw>
          </a:effectLst>
        </p:spPr>
      </p:pic>
      <p:sp>
        <p:nvSpPr>
          <p:cNvPr id="5" name="文本框 4"/>
          <p:cNvSpPr txBox="1"/>
          <p:nvPr/>
        </p:nvSpPr>
        <p:spPr>
          <a:xfrm>
            <a:off x="5205713" y="5965458"/>
            <a:ext cx="189773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大数据监管中心</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0535" y="354965"/>
            <a:ext cx="1141222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文旅融合思路：</a:t>
            </a:r>
            <a:r>
              <a:rPr kumimoji="1" 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市民用户价值</a:t>
            </a:r>
            <a:endParaRPr lang="zh-CN">
              <a:solidFill>
                <a:schemeClr val="accent4">
                  <a:lumMod val="75000"/>
                </a:schemeClr>
              </a:solidFill>
              <a:latin typeface="微软雅黑" panose="020B0503020204020204" pitchFamily="34" charset="-122"/>
              <a:ea typeface="微软雅黑" panose="020B0503020204020204" pitchFamily="34" charset="-122"/>
              <a:cs typeface="+mn-ea"/>
            </a:endParaRPr>
          </a:p>
        </p:txBody>
      </p:sp>
      <p:sp>
        <p:nvSpPr>
          <p:cNvPr id="11" name="文本框 10"/>
          <p:cNvSpPr txBox="1"/>
          <p:nvPr/>
        </p:nvSpPr>
        <p:spPr>
          <a:xfrm>
            <a:off x="1924256" y="1316225"/>
            <a:ext cx="4463716" cy="369332"/>
          </a:xfrm>
          <a:prstGeom prst="rect">
            <a:avLst/>
          </a:prstGeom>
          <a:noFill/>
        </p:spPr>
        <p:txBody>
          <a:bodyPr wrap="square">
            <a:spAutoFit/>
          </a:bodyPr>
          <a:lstStyle/>
          <a:p>
            <a:r>
              <a:rPr lang="zh-CN" altLang="zh-CN" b="1">
                <a:solidFill>
                  <a:srgbClr val="004DA8"/>
                </a:solidFill>
                <a:effectLst/>
                <a:latin typeface="微软雅黑" panose="020B0503020204020204" pitchFamily="34" charset="-122"/>
                <a:ea typeface="微软雅黑" panose="020B0503020204020204" pitchFamily="34" charset="-122"/>
                <a:cs typeface="Times New Roman" panose="02020603050405020304" pitchFamily="18" charset="0"/>
              </a:rPr>
              <a:t>为</a:t>
            </a:r>
            <a:r>
              <a:rPr lang="zh-CN" altLang="en-US" b="1">
                <a:solidFill>
                  <a:srgbClr val="004DA8"/>
                </a:solidFill>
                <a:latin typeface="微软雅黑" panose="020B0503020204020204" pitchFamily="34" charset="-122"/>
                <a:ea typeface="微软雅黑" panose="020B0503020204020204" pitchFamily="34" charset="-122"/>
                <a:cs typeface="Times New Roman" panose="02020603050405020304" pitchFamily="18" charset="0"/>
              </a:rPr>
              <a:t>市民</a:t>
            </a:r>
            <a:r>
              <a:rPr lang="zh-CN" altLang="zh-CN" b="1">
                <a:solidFill>
                  <a:srgbClr val="004DA8"/>
                </a:solidFill>
                <a:effectLst/>
                <a:latin typeface="微软雅黑" panose="020B0503020204020204" pitchFamily="34" charset="-122"/>
                <a:ea typeface="微软雅黑" panose="020B0503020204020204" pitchFamily="34" charset="-122"/>
                <a:cs typeface="Times New Roman" panose="02020603050405020304" pitchFamily="18" charset="0"/>
              </a:rPr>
              <a:t>提供统一便捷的公共文化服务</a:t>
            </a:r>
            <a:endParaRPr lang="zh-CN" altLang="en-US" b="1">
              <a:solidFill>
                <a:srgbClr val="004DA8"/>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1924257" y="1740901"/>
            <a:ext cx="3668026" cy="1526187"/>
          </a:xfrm>
          <a:prstGeom prst="rect">
            <a:avLst/>
          </a:prstGeom>
          <a:noFill/>
        </p:spPr>
        <p:txBody>
          <a:bodyPr wrap="square">
            <a:spAutoFit/>
          </a:bodyPr>
          <a:lstStyle/>
          <a:p>
            <a:pPr>
              <a:lnSpc>
                <a:spcPct val="150000"/>
              </a:lnSpc>
            </a:pPr>
            <a:r>
              <a:rPr lang="zh-CN" altLang="en-US" sz="1600">
                <a:effectLst/>
                <a:latin typeface="微软雅黑" panose="020B0503020204020204" pitchFamily="34" charset="-122"/>
                <a:ea typeface="微软雅黑" panose="020B0503020204020204" pitchFamily="34" charset="-122"/>
                <a:cs typeface="Times New Roman" panose="02020603050405020304" pitchFamily="18" charset="0"/>
              </a:rPr>
              <a:t>市民</a:t>
            </a:r>
            <a:r>
              <a:rPr lang="zh-CN" altLang="zh-CN" sz="1600">
                <a:effectLst/>
                <a:latin typeface="微软雅黑" panose="020B0503020204020204" pitchFamily="34" charset="-122"/>
                <a:ea typeface="微软雅黑" panose="020B0503020204020204" pitchFamily="34" charset="-122"/>
                <a:cs typeface="Times New Roman" panose="02020603050405020304" pitchFamily="18" charset="0"/>
              </a:rPr>
              <a:t>访问各单位的</a:t>
            </a:r>
            <a:r>
              <a:rPr lang="zh-CN" altLang="en-US" sz="1600">
                <a:effectLst/>
                <a:latin typeface="微软雅黑" panose="020B0503020204020204" pitchFamily="34" charset="-122"/>
                <a:ea typeface="微软雅黑" panose="020B0503020204020204" pitchFamily="34" charset="-122"/>
                <a:cs typeface="Times New Roman" panose="02020603050405020304" pitchFamily="18" charset="0"/>
              </a:rPr>
              <a:t>公共文化</a:t>
            </a:r>
            <a:r>
              <a:rPr lang="zh-CN" altLang="zh-CN" sz="1600">
                <a:effectLst/>
                <a:latin typeface="微软雅黑" panose="020B0503020204020204" pitchFamily="34" charset="-122"/>
                <a:ea typeface="微软雅黑" panose="020B0503020204020204" pitchFamily="34" charset="-122"/>
                <a:cs typeface="Times New Roman" panose="02020603050405020304" pitchFamily="18" charset="0"/>
              </a:rPr>
              <a:t>服务</a:t>
            </a:r>
            <a:r>
              <a:rPr lang="zh-CN" altLang="en-US" sz="1600">
                <a:effectLst/>
                <a:latin typeface="微软雅黑" panose="020B0503020204020204" pitchFamily="34" charset="-122"/>
                <a:ea typeface="微软雅黑" panose="020B0503020204020204" pitchFamily="34" charset="-122"/>
                <a:cs typeface="Times New Roman" panose="02020603050405020304" pitchFamily="18" charset="0"/>
              </a:rPr>
              <a:t>无需</a:t>
            </a:r>
            <a:r>
              <a:rPr lang="zh-CN" altLang="zh-CN" sz="1600">
                <a:effectLst/>
                <a:latin typeface="微软雅黑" panose="020B0503020204020204" pitchFamily="34" charset="-122"/>
                <a:ea typeface="微软雅黑" panose="020B0503020204020204" pitchFamily="34" charset="-122"/>
                <a:cs typeface="Times New Roman" panose="02020603050405020304" pitchFamily="18" charset="0"/>
              </a:rPr>
              <a:t>重复注册，</a:t>
            </a:r>
            <a:r>
              <a:rPr lang="zh-CN" altLang="en-US" sz="1600">
                <a:effectLst/>
                <a:latin typeface="微软雅黑" panose="020B0503020204020204" pitchFamily="34" charset="-122"/>
                <a:ea typeface="微软雅黑" panose="020B0503020204020204" pitchFamily="34" charset="-122"/>
                <a:cs typeface="Times New Roman" panose="02020603050405020304" pitchFamily="18" charset="0"/>
              </a:rPr>
              <a:t>文旅融合平台提供一站式登入入口，市民</a:t>
            </a:r>
            <a:r>
              <a:rPr lang="zh-CN" altLang="zh-CN" sz="1600">
                <a:effectLst/>
                <a:latin typeface="微软雅黑" panose="020B0503020204020204" pitchFamily="34" charset="-122"/>
                <a:ea typeface="微软雅黑" panose="020B0503020204020204" pitchFamily="34" charset="-122"/>
                <a:cs typeface="Times New Roman" panose="02020603050405020304" pitchFamily="18" charset="0"/>
              </a:rPr>
              <a:t>获取公共文化服务的便捷</a:t>
            </a:r>
            <a:r>
              <a:rPr lang="zh-CN" altLang="zh-CN" sz="1600">
                <a:latin typeface="微软雅黑" panose="020B0503020204020204" pitchFamily="34" charset="-122"/>
                <a:ea typeface="微软雅黑" panose="020B0503020204020204" pitchFamily="34" charset="-122"/>
                <a:cs typeface="Times New Roman" panose="02020603050405020304" pitchFamily="18" charset="0"/>
              </a:rPr>
              <a:t>性</a:t>
            </a: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得极大的提高。</a:t>
            </a:r>
            <a:endParaRPr lang="zh-CN" altLang="en-US" sz="1600">
              <a:latin typeface="微软雅黑" panose="020B0503020204020204" pitchFamily="34" charset="-122"/>
              <a:ea typeface="微软雅黑" panose="020B0503020204020204" pitchFamily="34" charset="-122"/>
            </a:endParaRPr>
          </a:p>
        </p:txBody>
      </p:sp>
      <p:grpSp>
        <p:nvGrpSpPr>
          <p:cNvPr id="5" name="组合 4"/>
          <p:cNvGrpSpPr/>
          <p:nvPr/>
        </p:nvGrpSpPr>
        <p:grpSpPr>
          <a:xfrm>
            <a:off x="479708" y="1316225"/>
            <a:ext cx="1232792" cy="1011213"/>
            <a:chOff x="470535" y="1330894"/>
            <a:chExt cx="1232792" cy="1011213"/>
          </a:xfrm>
        </p:grpSpPr>
        <p:sp>
          <p:nvSpPr>
            <p:cNvPr id="13" name="矩形: 圆角 12"/>
            <p:cNvSpPr/>
            <p:nvPr/>
          </p:nvSpPr>
          <p:spPr bwMode="auto">
            <a:xfrm>
              <a:off x="470535" y="1330894"/>
              <a:ext cx="1232792" cy="1011213"/>
            </a:xfrm>
            <a:prstGeom prst="roundRect">
              <a:avLst/>
            </a:prstGeom>
            <a:blipFill dpi="0" rotWithShape="1">
              <a:blip r:embed="rId3" cstate="print">
                <a:extLst>
                  <a:ext uri="{28A0092B-C50C-407E-A947-70E740481C1C}">
                    <a14:useLocalDpi xmlns:a14="http://schemas.microsoft.com/office/drawing/2010/main" val="0"/>
                  </a:ext>
                </a:extLst>
              </a:blip>
              <a:srcRect/>
              <a:stretch>
                <a:fillRect l="-5508" t="4" r="-17870" b="-4"/>
              </a:stretch>
            </a:blipFill>
            <a:ln>
              <a:noFill/>
            </a:ln>
          </p:spPr>
          <p:txBody>
            <a:bodyPr rtlCol="0" anchor="ctr"/>
            <a:lstStyle/>
            <a:p>
              <a:pPr algn="ctr"/>
              <a:endParaRPr lang="zh-CN" altLang="en-US"/>
            </a:p>
          </p:txBody>
        </p:sp>
        <p:sp>
          <p:nvSpPr>
            <p:cNvPr id="14" name="文本框 13"/>
            <p:cNvSpPr txBox="1"/>
            <p:nvPr/>
          </p:nvSpPr>
          <p:spPr>
            <a:xfrm>
              <a:off x="711348" y="1507285"/>
              <a:ext cx="751165" cy="584775"/>
            </a:xfrm>
            <a:prstGeom prst="rect">
              <a:avLst/>
            </a:prstGeom>
            <a:noFill/>
            <a:effectLst/>
          </p:spPr>
          <p:txBody>
            <a:bodyPr wrap="square" rtlCol="0">
              <a:spAutoFit/>
            </a:bodyPr>
            <a:lstStyle/>
            <a:p>
              <a:r>
                <a:rPr lang="en-US" altLang="zh-CN" sz="3200" b="1" i="1" dirty="0">
                  <a:solidFill>
                    <a:schemeClr val="bg1"/>
                  </a:solidFill>
                  <a:effectLst>
                    <a:outerShdw blurRad="76200" dist="50800" dir="5400000" algn="ctr" rotWithShape="0">
                      <a:schemeClr val="accent1">
                        <a:alpha val="20000"/>
                      </a:schemeClr>
                    </a:outerShdw>
                  </a:effectLst>
                </a:rPr>
                <a:t>0</a:t>
              </a:r>
              <a:r>
                <a:rPr lang="en-US" altLang="zh-CN" sz="100" b="1" i="1" dirty="0">
                  <a:solidFill>
                    <a:schemeClr val="bg1"/>
                  </a:solidFill>
                  <a:effectLst>
                    <a:outerShdw blurRad="76200" dist="50800" dir="5400000" algn="ctr" rotWithShape="0">
                      <a:schemeClr val="accent1">
                        <a:alpha val="20000"/>
                      </a:schemeClr>
                    </a:outerShdw>
                  </a:effectLst>
                </a:rPr>
                <a:t> </a:t>
              </a:r>
              <a:r>
                <a:rPr lang="en-US" altLang="zh-CN" sz="3200" b="1" i="1" dirty="0">
                  <a:solidFill>
                    <a:schemeClr val="bg1"/>
                  </a:solidFill>
                  <a:effectLst>
                    <a:outerShdw blurRad="76200" dist="50800" dir="5400000" algn="ctr" rotWithShape="0">
                      <a:schemeClr val="accent1">
                        <a:alpha val="20000"/>
                      </a:schemeClr>
                    </a:outerShdw>
                  </a:effectLst>
                </a:rPr>
                <a:t>1</a:t>
              </a:r>
              <a:endParaRPr lang="zh-CN" altLang="en-US" sz="3200" b="1" i="1" dirty="0">
                <a:solidFill>
                  <a:schemeClr val="bg1"/>
                </a:solidFill>
                <a:effectLst>
                  <a:outerShdw blurRad="76200" dist="50800" dir="5400000" algn="ctr" rotWithShape="0">
                    <a:schemeClr val="accent1">
                      <a:alpha val="20000"/>
                    </a:schemeClr>
                  </a:outerShdw>
                </a:effectLst>
              </a:endParaRPr>
            </a:p>
          </p:txBody>
        </p:sp>
      </p:grpSp>
      <p:grpSp>
        <p:nvGrpSpPr>
          <p:cNvPr id="15" name="组合 14"/>
          <p:cNvGrpSpPr/>
          <p:nvPr/>
        </p:nvGrpSpPr>
        <p:grpSpPr>
          <a:xfrm>
            <a:off x="479708" y="3993852"/>
            <a:ext cx="1232792" cy="1011213"/>
            <a:chOff x="735688" y="2992825"/>
            <a:chExt cx="1232792" cy="1011213"/>
          </a:xfrm>
        </p:grpSpPr>
        <p:sp>
          <p:nvSpPr>
            <p:cNvPr id="16" name="矩形: 圆角 15"/>
            <p:cNvSpPr/>
            <p:nvPr/>
          </p:nvSpPr>
          <p:spPr bwMode="auto">
            <a:xfrm>
              <a:off x="735688" y="2992825"/>
              <a:ext cx="1232792" cy="1011213"/>
            </a:xfrm>
            <a:prstGeom prst="roundRect">
              <a:avLst/>
            </a:prstGeom>
            <a:blipFill dpi="0" rotWithShape="1">
              <a:blip r:embed="rId4" cstate="print">
                <a:extLst>
                  <a:ext uri="{28A0092B-C50C-407E-A947-70E740481C1C}">
                    <a14:useLocalDpi xmlns:a14="http://schemas.microsoft.com/office/drawing/2010/main" val="0"/>
                  </a:ext>
                </a:extLst>
              </a:blip>
              <a:srcRect/>
              <a:stretch>
                <a:fillRect l="-34146" t="2" r="-14236" b="-2"/>
              </a:stretch>
            </a:blipFill>
            <a:ln>
              <a:noFill/>
            </a:ln>
          </p:spPr>
          <p:txBody>
            <a:bodyPr rtlCol="0" anchor="ctr"/>
            <a:lstStyle/>
            <a:p>
              <a:pPr algn="ctr"/>
              <a:endParaRPr lang="zh-CN" altLang="en-US"/>
            </a:p>
          </p:txBody>
        </p:sp>
        <p:sp>
          <p:nvSpPr>
            <p:cNvPr id="17" name="文本框 16"/>
            <p:cNvSpPr txBox="1"/>
            <p:nvPr/>
          </p:nvSpPr>
          <p:spPr>
            <a:xfrm>
              <a:off x="976501" y="3188061"/>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2</a:t>
              </a:r>
              <a:endParaRPr lang="zh-CN" altLang="en-US" sz="3200" b="1" i="1" dirty="0">
                <a:solidFill>
                  <a:schemeClr val="bg1"/>
                </a:solidFill>
                <a:effectLst>
                  <a:outerShdw blurRad="76200" dist="50800" dir="5400000" algn="ctr" rotWithShape="0">
                    <a:schemeClr val="accent1">
                      <a:alpha val="20000"/>
                    </a:schemeClr>
                  </a:outerShdw>
                </a:effectLst>
              </a:endParaRPr>
            </a:p>
          </p:txBody>
        </p:sp>
      </p:grpSp>
      <p:sp>
        <p:nvSpPr>
          <p:cNvPr id="18" name="文本框 17"/>
          <p:cNvSpPr txBox="1"/>
          <p:nvPr/>
        </p:nvSpPr>
        <p:spPr>
          <a:xfrm>
            <a:off x="1921229" y="4004422"/>
            <a:ext cx="4463716" cy="369332"/>
          </a:xfrm>
          <a:prstGeom prst="rect">
            <a:avLst/>
          </a:prstGeom>
          <a:noFill/>
        </p:spPr>
        <p:txBody>
          <a:bodyPr wrap="square">
            <a:spAutoFit/>
          </a:bodyPr>
          <a:lstStyle/>
          <a:p>
            <a:r>
              <a:rPr lang="zh-CN" altLang="en-US" b="1">
                <a:solidFill>
                  <a:srgbClr val="004DA8"/>
                </a:solidFill>
                <a:latin typeface="微软雅黑" panose="020B0503020204020204" pitchFamily="34" charset="-122"/>
                <a:ea typeface="微软雅黑" panose="020B0503020204020204" pitchFamily="34" charset="-122"/>
                <a:cs typeface="Times New Roman" panose="02020603050405020304" pitchFamily="18" charset="0"/>
              </a:rPr>
              <a:t>大数据为市民提供精准活动和服务推送</a:t>
            </a:r>
            <a:endParaRPr lang="zh-CN" altLang="en-US" b="1">
              <a:solidFill>
                <a:srgbClr val="004DA8"/>
              </a:solidFill>
              <a:latin typeface="微软雅黑" panose="020B0503020204020204" pitchFamily="34" charset="-122"/>
              <a:ea typeface="微软雅黑" panose="020B0503020204020204" pitchFamily="34" charset="-122"/>
            </a:endParaRPr>
          </a:p>
        </p:txBody>
      </p:sp>
      <p:sp>
        <p:nvSpPr>
          <p:cNvPr id="19" name="文本框 18"/>
          <p:cNvSpPr txBox="1"/>
          <p:nvPr/>
        </p:nvSpPr>
        <p:spPr>
          <a:xfrm>
            <a:off x="1921230" y="4429098"/>
            <a:ext cx="3972645" cy="1156855"/>
          </a:xfrm>
          <a:prstGeom prst="rect">
            <a:avLst/>
          </a:prstGeom>
          <a:noFill/>
        </p:spPr>
        <p:txBody>
          <a:bodyPr wrap="square">
            <a:spAutoFit/>
          </a:bodyPr>
          <a:lstStyle/>
          <a:p>
            <a:pPr>
              <a:lnSpc>
                <a:spcPct val="150000"/>
              </a:lnSpc>
            </a:pP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文旅融合平台所产生出来的数据经过挖掘分析，可以了解市民的需求和喜好，为市民提供精准的公共文化服务推送。</a:t>
            </a:r>
            <a:endParaRPr lang="zh-CN" altLang="en-US" sz="1600">
              <a:latin typeface="微软雅黑" panose="020B0503020204020204" pitchFamily="34" charset="-122"/>
              <a:ea typeface="微软雅黑" panose="020B0503020204020204" pitchFamily="34" charset="-122"/>
            </a:endParaRPr>
          </a:p>
        </p:txBody>
      </p:sp>
      <p:grpSp>
        <p:nvGrpSpPr>
          <p:cNvPr id="24" name="组合 23"/>
          <p:cNvGrpSpPr/>
          <p:nvPr/>
        </p:nvGrpSpPr>
        <p:grpSpPr>
          <a:xfrm>
            <a:off x="6259815" y="1316224"/>
            <a:ext cx="1232792" cy="1011213"/>
            <a:chOff x="735688" y="4496281"/>
            <a:chExt cx="1232792" cy="1011213"/>
          </a:xfrm>
        </p:grpSpPr>
        <p:sp>
          <p:nvSpPr>
            <p:cNvPr id="25" name="矩形: 圆角 24"/>
            <p:cNvSpPr/>
            <p:nvPr/>
          </p:nvSpPr>
          <p:spPr bwMode="auto">
            <a:xfrm>
              <a:off x="735688" y="4496281"/>
              <a:ext cx="1232792" cy="1011213"/>
            </a:xfrm>
            <a:prstGeom prst="roundRect">
              <a:avLst/>
            </a:prstGeom>
            <a:blipFill dpi="0" rotWithShape="1">
              <a:blip r:embed="rId5" cstate="print">
                <a:extLst>
                  <a:ext uri="{28A0092B-C50C-407E-A947-70E740481C1C}">
                    <a14:useLocalDpi xmlns:a14="http://schemas.microsoft.com/office/drawing/2010/main" val="0"/>
                  </a:ext>
                </a:extLst>
              </a:blip>
              <a:srcRect/>
              <a:stretch>
                <a:fillRect t="2699" r="-45698" b="-2699"/>
              </a:stretch>
            </a:blipFill>
            <a:ln>
              <a:noFill/>
            </a:ln>
          </p:spPr>
          <p:txBody>
            <a:bodyPr rtlCol="0" anchor="ctr"/>
            <a:lstStyle/>
            <a:p>
              <a:pPr algn="ctr"/>
              <a:endParaRPr lang="zh-CN" altLang="en-US"/>
            </a:p>
          </p:txBody>
        </p:sp>
        <p:sp>
          <p:nvSpPr>
            <p:cNvPr id="26" name="文本框 25"/>
            <p:cNvSpPr txBox="1"/>
            <p:nvPr/>
          </p:nvSpPr>
          <p:spPr>
            <a:xfrm>
              <a:off x="976501" y="4691517"/>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3</a:t>
              </a:r>
              <a:endParaRPr lang="zh-CN" altLang="en-US" sz="3200" b="1" i="1" dirty="0">
                <a:solidFill>
                  <a:schemeClr val="bg1"/>
                </a:solidFill>
                <a:effectLst>
                  <a:outerShdw blurRad="76200" dist="50800" dir="5400000" algn="ctr" rotWithShape="0">
                    <a:schemeClr val="accent1">
                      <a:alpha val="20000"/>
                    </a:schemeClr>
                  </a:outerShdw>
                </a:effectLst>
              </a:endParaRPr>
            </a:p>
          </p:txBody>
        </p:sp>
      </p:grpSp>
      <p:sp>
        <p:nvSpPr>
          <p:cNvPr id="28" name="文本框 27"/>
          <p:cNvSpPr txBox="1"/>
          <p:nvPr/>
        </p:nvSpPr>
        <p:spPr>
          <a:xfrm>
            <a:off x="7695984" y="1316224"/>
            <a:ext cx="4463716" cy="369332"/>
          </a:xfrm>
          <a:prstGeom prst="rect">
            <a:avLst/>
          </a:prstGeom>
          <a:noFill/>
        </p:spPr>
        <p:txBody>
          <a:bodyPr wrap="square">
            <a:spAutoFit/>
          </a:bodyPr>
          <a:lstStyle/>
          <a:p>
            <a:r>
              <a:rPr lang="zh-CN" altLang="en-US" b="1">
                <a:solidFill>
                  <a:srgbClr val="004DA8"/>
                </a:solidFill>
                <a:effectLst/>
                <a:latin typeface="微软雅黑" panose="020B0503020204020204" pitchFamily="34" charset="-122"/>
                <a:ea typeface="微软雅黑" panose="020B0503020204020204" pitchFamily="34" charset="-122"/>
                <a:cs typeface="Times New Roman" panose="02020603050405020304" pitchFamily="18" charset="0"/>
              </a:rPr>
              <a:t>全市文旅资源一站式提供给市民</a:t>
            </a:r>
            <a:endParaRPr lang="zh-CN" altLang="en-US" b="1">
              <a:solidFill>
                <a:srgbClr val="004DA8"/>
              </a:solidFill>
              <a:latin typeface="微软雅黑" panose="020B0503020204020204" pitchFamily="34" charset="-122"/>
              <a:ea typeface="微软雅黑" panose="020B0503020204020204" pitchFamily="34" charset="-122"/>
            </a:endParaRPr>
          </a:p>
        </p:txBody>
      </p:sp>
      <p:sp>
        <p:nvSpPr>
          <p:cNvPr id="29" name="文本框 28"/>
          <p:cNvSpPr txBox="1"/>
          <p:nvPr/>
        </p:nvSpPr>
        <p:spPr>
          <a:xfrm>
            <a:off x="7695985" y="1740900"/>
            <a:ext cx="3668026" cy="787523"/>
          </a:xfrm>
          <a:prstGeom prst="rect">
            <a:avLst/>
          </a:prstGeom>
          <a:noFill/>
        </p:spPr>
        <p:txBody>
          <a:bodyPr wrap="square">
            <a:spAutoFit/>
          </a:bodyPr>
          <a:lstStyle/>
          <a:p>
            <a:pPr>
              <a:lnSpc>
                <a:spcPct val="150000"/>
              </a:lnSpc>
            </a:pPr>
            <a:r>
              <a:rPr lang="zh-CN" altLang="en-US" sz="1600">
                <a:effectLst/>
                <a:latin typeface="微软雅黑" panose="020B0503020204020204" pitchFamily="34" charset="-122"/>
                <a:ea typeface="微软雅黑" panose="020B0503020204020204" pitchFamily="34" charset="-122"/>
                <a:cs typeface="Times New Roman" panose="02020603050405020304" pitchFamily="18" charset="0"/>
              </a:rPr>
              <a:t>文旅融合平台通过接入全市文化、旅游资源，市民可便捷访问文旅资源。</a:t>
            </a:r>
            <a:endParaRPr lang="zh-CN" altLang="en-US" sz="1600">
              <a:latin typeface="微软雅黑" panose="020B0503020204020204" pitchFamily="34" charset="-122"/>
              <a:ea typeface="微软雅黑" panose="020B0503020204020204" pitchFamily="34" charset="-122"/>
            </a:endParaRPr>
          </a:p>
        </p:txBody>
      </p:sp>
      <p:sp>
        <p:nvSpPr>
          <p:cNvPr id="30" name="矩形: 圆角 29"/>
          <p:cNvSpPr/>
          <p:nvPr/>
        </p:nvSpPr>
        <p:spPr bwMode="auto">
          <a:xfrm>
            <a:off x="6259815" y="3993852"/>
            <a:ext cx="1232792" cy="1011213"/>
          </a:xfrm>
          <a:prstGeom prst="roundRect">
            <a:avLst/>
          </a:prstGeom>
          <a:blipFill dpi="0" rotWithShape="1">
            <a:blip r:embed="rId6" cstate="print">
              <a:extLst>
                <a:ext uri="{28A0092B-C50C-407E-A947-70E740481C1C}">
                  <a14:useLocalDpi xmlns:a14="http://schemas.microsoft.com/office/drawing/2010/main" val="0"/>
                </a:ext>
              </a:extLst>
            </a:blip>
            <a:srcRect/>
            <a:stretch>
              <a:fillRect l="-28330" t="1846" r="-18090" b="-1846"/>
            </a:stretch>
          </a:blipFill>
          <a:ln>
            <a:noFill/>
          </a:ln>
        </p:spPr>
        <p:txBody>
          <a:bodyPr rtlCol="0" anchor="ctr"/>
          <a:lstStyle/>
          <a:p>
            <a:pPr algn="ctr"/>
            <a:endParaRPr lang="zh-CN" altLang="en-US"/>
          </a:p>
        </p:txBody>
      </p:sp>
      <p:sp>
        <p:nvSpPr>
          <p:cNvPr id="31" name="文本框 30"/>
          <p:cNvSpPr txBox="1"/>
          <p:nvPr/>
        </p:nvSpPr>
        <p:spPr>
          <a:xfrm>
            <a:off x="6500628" y="4262564"/>
            <a:ext cx="751165" cy="584775"/>
          </a:xfrm>
          <a:prstGeom prst="rect">
            <a:avLst/>
          </a:prstGeom>
          <a:noFill/>
          <a:effectLst/>
        </p:spPr>
        <p:txBody>
          <a:bodyPr wrap="square" rtlCol="0">
            <a:spAutoFit/>
          </a:bodyPr>
          <a:lstStyle/>
          <a:p>
            <a:r>
              <a:rPr lang="en-US" altLang="zh-CN" sz="3200" b="1" i="1">
                <a:solidFill>
                  <a:schemeClr val="bg1"/>
                </a:solidFill>
                <a:effectLst>
                  <a:outerShdw blurRad="76200" dist="50800" dir="5400000" algn="ctr" rotWithShape="0">
                    <a:schemeClr val="accent1">
                      <a:alpha val="20000"/>
                    </a:schemeClr>
                  </a:outerShdw>
                </a:effectLst>
              </a:rPr>
              <a:t>0</a:t>
            </a:r>
            <a:r>
              <a:rPr lang="en-US" altLang="zh-CN" sz="100" b="1" i="1">
                <a:solidFill>
                  <a:schemeClr val="bg1"/>
                </a:solidFill>
                <a:effectLst>
                  <a:outerShdw blurRad="76200" dist="50800" dir="5400000" algn="ctr" rotWithShape="0">
                    <a:schemeClr val="accent1">
                      <a:alpha val="20000"/>
                    </a:schemeClr>
                  </a:outerShdw>
                </a:effectLst>
              </a:rPr>
              <a:t> </a:t>
            </a:r>
            <a:r>
              <a:rPr lang="en-US" altLang="zh-CN" sz="3200" b="1" i="1">
                <a:solidFill>
                  <a:schemeClr val="bg1"/>
                </a:solidFill>
                <a:effectLst>
                  <a:outerShdw blurRad="76200" dist="50800" dir="5400000" algn="ctr" rotWithShape="0">
                    <a:schemeClr val="accent1">
                      <a:alpha val="20000"/>
                    </a:schemeClr>
                  </a:outerShdw>
                </a:effectLst>
              </a:rPr>
              <a:t>4</a:t>
            </a:r>
            <a:endParaRPr lang="zh-CN" altLang="en-US" sz="3200" b="1" i="1" dirty="0">
              <a:solidFill>
                <a:schemeClr val="bg1"/>
              </a:solidFill>
              <a:effectLst>
                <a:outerShdw blurRad="76200" dist="50800" dir="5400000" algn="ctr" rotWithShape="0">
                  <a:schemeClr val="accent1">
                    <a:alpha val="20000"/>
                  </a:schemeClr>
                </a:outerShdw>
              </a:effectLst>
            </a:endParaRPr>
          </a:p>
        </p:txBody>
      </p:sp>
      <p:sp>
        <p:nvSpPr>
          <p:cNvPr id="34" name="文本框 33"/>
          <p:cNvSpPr txBox="1"/>
          <p:nvPr/>
        </p:nvSpPr>
        <p:spPr>
          <a:xfrm>
            <a:off x="7721574" y="3975731"/>
            <a:ext cx="4463716" cy="369332"/>
          </a:xfrm>
          <a:prstGeom prst="rect">
            <a:avLst/>
          </a:prstGeom>
          <a:noFill/>
        </p:spPr>
        <p:txBody>
          <a:bodyPr wrap="square">
            <a:spAutoFit/>
          </a:bodyPr>
          <a:lstStyle/>
          <a:p>
            <a:r>
              <a:rPr lang="zh-CN" altLang="en-US" b="1">
                <a:solidFill>
                  <a:srgbClr val="004DA8"/>
                </a:solidFill>
                <a:latin typeface="微软雅黑" panose="020B0503020204020204" pitchFamily="34" charset="-122"/>
                <a:ea typeface="微软雅黑" panose="020B0503020204020204" pitchFamily="34" charset="-122"/>
                <a:cs typeface="Times New Roman" panose="02020603050405020304" pitchFamily="18" charset="0"/>
              </a:rPr>
              <a:t>随时随地参与全市文旅活动</a:t>
            </a:r>
            <a:endParaRPr lang="zh-CN" altLang="en-US" b="1">
              <a:solidFill>
                <a:srgbClr val="004DA8"/>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7721575" y="4400407"/>
            <a:ext cx="3668026" cy="1156855"/>
          </a:xfrm>
          <a:prstGeom prst="rect">
            <a:avLst/>
          </a:prstGeom>
          <a:noFill/>
        </p:spPr>
        <p:txBody>
          <a:bodyPr wrap="square">
            <a:spAutoFit/>
          </a:bodyPr>
          <a:lstStyle/>
          <a:p>
            <a:pPr>
              <a:lnSpc>
                <a:spcPct val="150000"/>
              </a:lnSpc>
            </a:pPr>
            <a:r>
              <a:rPr lang="zh-CN" altLang="en-US" sz="1600">
                <a:latin typeface="微软雅黑" panose="020B0503020204020204" pitchFamily="34" charset="-122"/>
                <a:ea typeface="微软雅黑" panose="020B0503020204020204" pitchFamily="34" charset="-122"/>
                <a:cs typeface="Times New Roman" panose="02020603050405020304" pitchFamily="18" charset="0"/>
              </a:rPr>
              <a:t>市民参与文旅活动，无需单独访问文化馆、图书馆、博物馆等平台，只需访问文旅融合平台即可参与全市文旅活动。</a:t>
            </a:r>
            <a:endParaRPr lang="zh-CN" altLang="en-US" sz="16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872690" y="1451370"/>
            <a:ext cx="4567989" cy="4420041"/>
            <a:chOff x="872690" y="1451370"/>
            <a:chExt cx="4567989" cy="4420041"/>
          </a:xfrm>
        </p:grpSpPr>
        <p:sp>
          <p:nvSpPr>
            <p:cNvPr id="14" name="矩形 13"/>
            <p:cNvSpPr/>
            <p:nvPr/>
          </p:nvSpPr>
          <p:spPr bwMode="auto">
            <a:xfrm>
              <a:off x="877770" y="1665171"/>
              <a:ext cx="4541356" cy="4206240"/>
            </a:xfrm>
            <a:prstGeom prst="rect">
              <a:avLst/>
            </a:prstGeom>
            <a:noFill/>
            <a:ln>
              <a:solidFill>
                <a:schemeClr val="tx1"/>
              </a:solidFill>
              <a:prstDash val="sysDot"/>
            </a:ln>
          </p:spPr>
          <p:txBody>
            <a:bodyPr rtlCol="0" anchor="ctr"/>
            <a:lstStyle/>
            <a:p>
              <a:pPr algn="ctr"/>
              <a:endParaRPr lang="zh-CN" altLang="en-US"/>
            </a:p>
          </p:txBody>
        </p:sp>
        <p:sp>
          <p:nvSpPr>
            <p:cNvPr id="3" name="矩形: 圆角 2"/>
            <p:cNvSpPr/>
            <p:nvPr/>
          </p:nvSpPr>
          <p:spPr>
            <a:xfrm>
              <a:off x="872690" y="1451370"/>
              <a:ext cx="4567989" cy="458908"/>
            </a:xfrm>
            <a:prstGeom prst="roundRect">
              <a:avLst>
                <a:gd name="adj" fmla="val 10055"/>
              </a:avLst>
            </a:prstGeom>
            <a:solidFill>
              <a:srgbClr val="004DA8"/>
            </a:solidFill>
            <a:ln>
              <a:noFill/>
            </a:ln>
          </p:spPr>
          <p:txBody>
            <a:bodyPr rtlCol="0" anchor="ctr"/>
            <a:lstStyle/>
            <a:p>
              <a:pPr indent="0" algn="ctr">
                <a:lnSpc>
                  <a:spcPct val="90000"/>
                </a:lnSpc>
                <a:buFont typeface="Wingdings" panose="05000000000000000000" pitchFamily="2" charset="2"/>
                <a:buNone/>
              </a:pPr>
              <a:r>
                <a:rPr kumimoji="1"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对文旅局层面价值</a:t>
              </a:r>
            </a:p>
          </p:txBody>
        </p:sp>
      </p:grpSp>
      <p:sp>
        <p:nvSpPr>
          <p:cNvPr id="2" name="矩形 1"/>
          <p:cNvSpPr/>
          <p:nvPr/>
        </p:nvSpPr>
        <p:spPr>
          <a:xfrm>
            <a:off x="470535" y="354965"/>
            <a:ext cx="11412220"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解决方案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b="1">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文旅融合思路：文旅融合对文旅机构和社会的价值</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p:cNvSpPr txBox="1"/>
          <p:nvPr/>
        </p:nvSpPr>
        <p:spPr>
          <a:xfrm>
            <a:off x="872691" y="2638958"/>
            <a:ext cx="5223309" cy="1705403"/>
          </a:xfrm>
          <a:prstGeom prst="rect">
            <a:avLst/>
          </a:prstGeom>
          <a:noFill/>
        </p:spPr>
        <p:txBody>
          <a:bodyPr wrap="square">
            <a:spAutoFit/>
          </a:bodyPr>
          <a:lstStyle/>
          <a:p>
            <a:pPr marL="285750" indent="-285750" algn="l">
              <a:lnSpc>
                <a:spcPct val="150000"/>
              </a:lnSpc>
              <a:buClrTx/>
              <a:buSzTx/>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建立文旅</a:t>
            </a:r>
            <a:r>
              <a:rPr kumimoji="1" lang="zh-CN" altLang="en-US" sz="1800"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共生型</a:t>
            </a: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的融合生态系统</a:t>
            </a:r>
          </a:p>
          <a:p>
            <a:pPr marL="285750" indent="-285750" algn="l">
              <a:lnSpc>
                <a:spcPct val="150000"/>
              </a:lnSpc>
              <a:buClrTx/>
              <a:buSzTx/>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建立文旅</a:t>
            </a:r>
            <a:r>
              <a:rPr kumimoji="1" lang="zh-CN" altLang="en-US" b="1">
                <a:solidFill>
                  <a:srgbClr val="004DA8"/>
                </a:solidFill>
                <a:latin typeface="微软雅黑" panose="020B0503020204020204" pitchFamily="34" charset="-122"/>
                <a:ea typeface="微软雅黑" panose="020B0503020204020204" pitchFamily="34" charset="-122"/>
                <a:sym typeface="+mn-ea"/>
              </a:rPr>
              <a:t>共治型</a:t>
            </a: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管理生态系统</a:t>
            </a:r>
          </a:p>
          <a:p>
            <a:pPr marL="285750" indent="-285750" algn="l">
              <a:lnSpc>
                <a:spcPct val="150000"/>
              </a:lnSpc>
              <a:buClrTx/>
              <a:buSzTx/>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建立文旅</a:t>
            </a:r>
            <a:r>
              <a:rPr kumimoji="1" lang="zh-CN" altLang="en-US" b="1">
                <a:solidFill>
                  <a:srgbClr val="004DA8"/>
                </a:solidFill>
                <a:latin typeface="微软雅黑" panose="020B0503020204020204" pitchFamily="34" charset="-122"/>
                <a:ea typeface="微软雅黑" panose="020B0503020204020204" pitchFamily="34" charset="-122"/>
                <a:sym typeface="+mn-ea"/>
              </a:rPr>
              <a:t>共享型</a:t>
            </a: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服务生态统系</a:t>
            </a:r>
          </a:p>
          <a:p>
            <a:pPr marL="285750" indent="-285750" algn="l">
              <a:lnSpc>
                <a:spcPct val="150000"/>
              </a:lnSpc>
              <a:buClrTx/>
              <a:buSzTx/>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建立文旅</a:t>
            </a:r>
            <a:r>
              <a:rPr kumimoji="1" lang="zh-CN" altLang="en-US" b="1">
                <a:solidFill>
                  <a:srgbClr val="004DA8"/>
                </a:solidFill>
                <a:latin typeface="微软雅黑" panose="020B0503020204020204" pitchFamily="34" charset="-122"/>
                <a:ea typeface="微软雅黑" panose="020B0503020204020204" pitchFamily="34" charset="-122"/>
                <a:sym typeface="+mn-ea"/>
              </a:rPr>
              <a:t>共建型</a:t>
            </a: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资源生态系统</a:t>
            </a:r>
            <a:endParaRPr kumimoji="1" lang="en-US" altLang="zh-CN"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文本框 8"/>
          <p:cNvSpPr txBox="1"/>
          <p:nvPr/>
        </p:nvSpPr>
        <p:spPr>
          <a:xfrm>
            <a:off x="6314040" y="2180050"/>
            <a:ext cx="4517022" cy="3367397"/>
          </a:xfrm>
          <a:prstGeom prst="rect">
            <a:avLst/>
          </a:prstGeom>
          <a:noFill/>
        </p:spPr>
        <p:txBody>
          <a:bodyPr wrap="square">
            <a:spAutoFit/>
          </a:bodyPr>
          <a:lstStyle/>
          <a:p>
            <a:pPr marL="285750" indent="-285750" fontAlgn="auto">
              <a:lnSpc>
                <a:spcPct val="150000"/>
              </a:lnSpc>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有利于传统文化的继承与发展，增强与彰显文化自信</a:t>
            </a:r>
          </a:p>
          <a:p>
            <a:pPr marL="285750" indent="-285750" fontAlgn="auto">
              <a:lnSpc>
                <a:spcPct val="150000"/>
              </a:lnSpc>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有利于解决文化事业内生增长动力不足的问题</a:t>
            </a:r>
          </a:p>
          <a:p>
            <a:pPr marL="285750" indent="-285750" fontAlgn="auto">
              <a:lnSpc>
                <a:spcPct val="150000"/>
              </a:lnSpc>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在数字经济背景下，促进旅游产业的快速转型升级</a:t>
            </a:r>
          </a:p>
          <a:p>
            <a:pPr marL="285750" indent="-285750" fontAlgn="auto">
              <a:lnSpc>
                <a:spcPct val="150000"/>
              </a:lnSpc>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有利于促进文化产业与旅游产业的共赢；</a:t>
            </a:r>
          </a:p>
          <a:p>
            <a:pPr marL="285750" indent="-285750" fontAlgn="auto">
              <a:lnSpc>
                <a:spcPct val="150000"/>
              </a:lnSpc>
              <a:buFont typeface="Wingdings" panose="05000000000000000000" pitchFamily="2" charset="2"/>
              <a:buChar char="u"/>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新时代背景下，促进城市建设。</a:t>
            </a:r>
          </a:p>
        </p:txBody>
      </p:sp>
      <p:sp>
        <p:nvSpPr>
          <p:cNvPr id="11" name="文本框 10"/>
          <p:cNvSpPr txBox="1"/>
          <p:nvPr/>
        </p:nvSpPr>
        <p:spPr>
          <a:xfrm>
            <a:off x="872691" y="2180050"/>
            <a:ext cx="3564555" cy="458908"/>
          </a:xfrm>
          <a:prstGeom prst="rect">
            <a:avLst/>
          </a:prstGeom>
          <a:noFill/>
        </p:spPr>
        <p:txBody>
          <a:bodyPr wrap="square">
            <a:spAutoFit/>
          </a:bodyPr>
          <a:lstStyle/>
          <a:p>
            <a:pPr>
              <a:lnSpc>
                <a:spcPct val="150000"/>
              </a:lnSpc>
            </a:pPr>
            <a:r>
              <a:rPr kumimoji="1" lang="zh-CN" altLang="en-US" sz="180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通过顶层设计，解决信息孤岛</a:t>
            </a:r>
          </a:p>
        </p:txBody>
      </p:sp>
      <p:sp>
        <p:nvSpPr>
          <p:cNvPr id="13" name="文本框 12"/>
          <p:cNvSpPr txBox="1"/>
          <p:nvPr/>
        </p:nvSpPr>
        <p:spPr>
          <a:xfrm>
            <a:off x="872691" y="4351341"/>
            <a:ext cx="4738837" cy="458908"/>
          </a:xfrm>
          <a:prstGeom prst="rect">
            <a:avLst/>
          </a:prstGeom>
          <a:noFill/>
        </p:spPr>
        <p:txBody>
          <a:bodyPr wrap="square">
            <a:spAutoFit/>
          </a:bodyPr>
          <a:lstStyle/>
          <a:p>
            <a:pPr algn="l">
              <a:lnSpc>
                <a:spcPct val="150000"/>
              </a:lnSpc>
              <a:buClrTx/>
              <a:buSzTx/>
            </a:pPr>
            <a:r>
              <a:rPr kumimoji="1" lang="zh-CN" altLang="en-US">
                <a:solidFill>
                  <a:schemeClr val="tx1">
                    <a:lumMod val="85000"/>
                    <a:lumOff val="15000"/>
                  </a:schemeClr>
                </a:solidFill>
                <a:latin typeface="微软雅黑" panose="020B0503020204020204" pitchFamily="34" charset="-122"/>
                <a:ea typeface="微软雅黑" panose="020B0503020204020204" pitchFamily="34" charset="-122"/>
                <a:sym typeface="+mn-ea"/>
              </a:rPr>
              <a:t>从而推动文旅融合服务创新生态可持续发展</a:t>
            </a:r>
          </a:p>
        </p:txBody>
      </p:sp>
      <p:grpSp>
        <p:nvGrpSpPr>
          <p:cNvPr id="20" name="组合 19"/>
          <p:cNvGrpSpPr/>
          <p:nvPr/>
        </p:nvGrpSpPr>
        <p:grpSpPr>
          <a:xfrm>
            <a:off x="6261729" y="1451370"/>
            <a:ext cx="4567989" cy="4420041"/>
            <a:chOff x="6261729" y="1451370"/>
            <a:chExt cx="4567989" cy="4420041"/>
          </a:xfrm>
        </p:grpSpPr>
        <p:sp>
          <p:nvSpPr>
            <p:cNvPr id="17" name="矩形 16"/>
            <p:cNvSpPr/>
            <p:nvPr/>
          </p:nvSpPr>
          <p:spPr bwMode="auto">
            <a:xfrm>
              <a:off x="6266809" y="1665171"/>
              <a:ext cx="4541356" cy="4206240"/>
            </a:xfrm>
            <a:prstGeom prst="rect">
              <a:avLst/>
            </a:prstGeom>
            <a:noFill/>
            <a:ln>
              <a:solidFill>
                <a:schemeClr val="tx1"/>
              </a:solidFill>
              <a:prstDash val="sysDot"/>
            </a:ln>
          </p:spPr>
          <p:txBody>
            <a:bodyPr rtlCol="0" anchor="ctr"/>
            <a:lstStyle/>
            <a:p>
              <a:pPr algn="ctr"/>
              <a:endParaRPr lang="zh-CN" altLang="en-US"/>
            </a:p>
          </p:txBody>
        </p:sp>
        <p:sp>
          <p:nvSpPr>
            <p:cNvPr id="18" name="矩形: 圆角 17"/>
            <p:cNvSpPr/>
            <p:nvPr/>
          </p:nvSpPr>
          <p:spPr>
            <a:xfrm>
              <a:off x="6261729" y="1451370"/>
              <a:ext cx="4567989" cy="458908"/>
            </a:xfrm>
            <a:prstGeom prst="roundRect">
              <a:avLst>
                <a:gd name="adj" fmla="val 10055"/>
              </a:avLst>
            </a:prstGeom>
            <a:solidFill>
              <a:srgbClr val="004DA8"/>
            </a:solidFill>
            <a:ln>
              <a:noFill/>
            </a:ln>
          </p:spPr>
          <p:txBody>
            <a:bodyPr rtlCol="0" anchor="ctr"/>
            <a:lstStyle/>
            <a:p>
              <a:pPr indent="0" algn="ctr">
                <a:lnSpc>
                  <a:spcPct val="90000"/>
                </a:lnSpc>
                <a:buFont typeface="Wingdings" panose="05000000000000000000" pitchFamily="2" charset="2"/>
                <a:buNone/>
              </a:pPr>
              <a:r>
                <a:rPr kumimoji="1" lang="zh-CN" altLang="en-US" b="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对社会层面的价值</a:t>
              </a:r>
            </a:p>
          </p:txBody>
        </p:sp>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635" y="794385"/>
            <a:ext cx="6907530" cy="5384800"/>
          </a:xfrm>
          <a:prstGeom prst="rect">
            <a:avLst/>
          </a:prstGeom>
          <a:noFill/>
        </p:spPr>
        <p:txBody>
          <a:bodyPr wrap="square" rtlCol="0">
            <a:spAutoFit/>
          </a:bodyPr>
          <a:lstStyle/>
          <a:p>
            <a:r>
              <a:rPr lang="en-US" altLang="zh-CN" sz="34400" dirty="0">
                <a:solidFill>
                  <a:srgbClr val="EFEFEF"/>
                </a:solidFill>
                <a:latin typeface="Bahnschrift SemiCondensed" panose="020B0502040204020203" pitchFamily="34" charset="0"/>
              </a:rPr>
              <a:t> 0</a:t>
            </a:r>
            <a:r>
              <a:rPr lang="en-US" sz="34400" dirty="0">
                <a:solidFill>
                  <a:srgbClr val="EFEFEF"/>
                </a:solidFill>
                <a:latin typeface="Bahnschrift SemiCondensed" panose="020B0502040204020203" pitchFamily="34" charset="0"/>
              </a:rPr>
              <a:t>4</a:t>
            </a:r>
            <a:endParaRPr lang="en-US" sz="59500" dirty="0">
              <a:solidFill>
                <a:srgbClr val="EFEFEF"/>
              </a:solidFill>
              <a:latin typeface="Bahnschrift SemiCondensed" panose="020B0502040204020203" pitchFamily="34" charset="0"/>
            </a:endParaRPr>
          </a:p>
        </p:txBody>
      </p:sp>
      <p:sp>
        <p:nvSpPr>
          <p:cNvPr id="6" name="矩形 5"/>
          <p:cNvSpPr/>
          <p:nvPr/>
        </p:nvSpPr>
        <p:spPr>
          <a:xfrm flipV="1">
            <a:off x="6295133" y="2419485"/>
            <a:ext cx="3357639" cy="609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lumMod val="75000"/>
                </a:schemeClr>
              </a:solidFill>
            </a:endParaRPr>
          </a:p>
        </p:txBody>
      </p:sp>
      <p:sp>
        <p:nvSpPr>
          <p:cNvPr id="9" name="文本框 8"/>
          <p:cNvSpPr txBox="1"/>
          <p:nvPr/>
        </p:nvSpPr>
        <p:spPr>
          <a:xfrm>
            <a:off x="6185803" y="3133647"/>
            <a:ext cx="2421173" cy="707886"/>
          </a:xfrm>
          <a:prstGeom prst="rect">
            <a:avLst/>
          </a:prstGeom>
          <a:solidFill>
            <a:schemeClr val="bg1"/>
          </a:solidFill>
        </p:spPr>
        <p:txBody>
          <a:bodyPr wrap="square" rtlCol="0">
            <a:spAutoFit/>
          </a:bodyPr>
          <a:lstStyle>
            <a:defPPr>
              <a:defRPr lang="zh-CN"/>
            </a:defPPr>
            <a:lvl1pPr algn="r">
              <a:defRPr sz="2800" b="1">
                <a:solidFill>
                  <a:srgbClr val="003B7F"/>
                </a:solidFill>
                <a:cs typeface="+mn-ea"/>
              </a:defRPr>
            </a:lvl1pPr>
          </a:lstStyle>
          <a:p>
            <a:pPr algn="l"/>
            <a:r>
              <a:rPr kumimoji="1" lang="zh-CN" altLang="en-US" sz="4000">
                <a:solidFill>
                  <a:srgbClr val="004DA8"/>
                </a:solidFill>
                <a:latin typeface="微软雅黑" panose="020B0503020204020204" pitchFamily="34" charset="-122"/>
                <a:ea typeface="微软雅黑" panose="020B0503020204020204" pitchFamily="34" charset="-122"/>
              </a:rPr>
              <a:t>案例介绍</a:t>
            </a:r>
            <a:endParaRPr kumimoji="1" lang="zh-CN" altLang="en-US" sz="4000" dirty="0">
              <a:solidFill>
                <a:srgbClr val="004DA8"/>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096000" y="2524642"/>
            <a:ext cx="3197860" cy="561975"/>
          </a:xfrm>
          <a:prstGeom prst="rect">
            <a:avLst/>
          </a:prstGeom>
          <a:noFill/>
        </p:spPr>
        <p:txBody>
          <a:bodyPr wrap="none" lIns="193584" tIns="96792" rIns="193584" bIns="96792" rtlCol="0">
            <a:spAutoFit/>
          </a:bodyPr>
          <a:lstStyle/>
          <a:p>
            <a:r>
              <a:rPr kumimoji="1" lang="en-US" altLang="zh-CN" sz="2400" kern="1400" spc="105">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Case Introduction</a:t>
            </a:r>
            <a:endParaRPr kumimoji="1" lang="zh-CN" alt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432434" y="686435"/>
            <a:ext cx="3095625" cy="5127625"/>
          </a:xfrm>
          <a:prstGeom prst="rect">
            <a:avLst/>
          </a:prstGeom>
        </p:spPr>
      </p:pic>
      <p:pic>
        <p:nvPicPr>
          <p:cNvPr id="3" name="图片 2"/>
          <p:cNvPicPr>
            <a:picLocks noChangeAspect="1"/>
          </p:cNvPicPr>
          <p:nvPr/>
        </p:nvPicPr>
        <p:blipFill>
          <a:blip r:embed="rId4"/>
          <a:stretch>
            <a:fillRect/>
          </a:stretch>
        </p:blipFill>
        <p:spPr>
          <a:xfrm>
            <a:off x="4043045" y="686435"/>
            <a:ext cx="7831453" cy="5127625"/>
          </a:xfrm>
          <a:prstGeom prst="rect">
            <a:avLst/>
          </a:prstGeom>
        </p:spPr>
      </p:pic>
      <p:sp>
        <p:nvSpPr>
          <p:cNvPr id="7" name="矩形 6"/>
          <p:cNvSpPr/>
          <p:nvPr/>
        </p:nvSpPr>
        <p:spPr>
          <a:xfrm>
            <a:off x="295275" y="112395"/>
            <a:ext cx="6231255"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一期</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广州文旅融合平台用户层整合</a:t>
            </a:r>
          </a:p>
        </p:txBody>
      </p:sp>
      <p:sp>
        <p:nvSpPr>
          <p:cNvPr id="8" name="文本框 7">
            <a:extLst>
              <a:ext uri="{FF2B5EF4-FFF2-40B4-BE49-F238E27FC236}">
                <a16:creationId xmlns:a16="http://schemas.microsoft.com/office/drawing/2014/main" id="{1A0C95E4-B89C-4CA1-876B-0179BCDCE0E6}"/>
              </a:ext>
            </a:extLst>
          </p:cNvPr>
          <p:cNvSpPr txBox="1"/>
          <p:nvPr/>
        </p:nvSpPr>
        <p:spPr>
          <a:xfrm>
            <a:off x="1155482" y="6019800"/>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600">
                <a:latin typeface="+mj-ea"/>
                <a:ea typeface="+mj-ea"/>
              </a:rPr>
              <a:t>移动端首页</a:t>
            </a:r>
          </a:p>
        </p:txBody>
      </p:sp>
      <p:sp>
        <p:nvSpPr>
          <p:cNvPr id="9" name="文本框 8">
            <a:extLst>
              <a:ext uri="{FF2B5EF4-FFF2-40B4-BE49-F238E27FC236}">
                <a16:creationId xmlns:a16="http://schemas.microsoft.com/office/drawing/2014/main" id="{D9D87DA5-B4AA-44CE-9DC0-AAE0A2530083}"/>
              </a:ext>
            </a:extLst>
          </p:cNvPr>
          <p:cNvSpPr txBox="1"/>
          <p:nvPr/>
        </p:nvSpPr>
        <p:spPr>
          <a:xfrm>
            <a:off x="7208000" y="6019800"/>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en-US" altLang="zh-CN" sz="1600">
                <a:latin typeface="+mj-ea"/>
                <a:ea typeface="+mj-ea"/>
              </a:rPr>
              <a:t>PC</a:t>
            </a:r>
            <a:r>
              <a:rPr lang="zh-CN" altLang="en-US" sz="1600">
                <a:latin typeface="+mj-ea"/>
                <a:ea typeface="+mj-ea"/>
              </a:rPr>
              <a:t>端首页</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43685" y="728662"/>
            <a:ext cx="8766175" cy="5400675"/>
          </a:xfrm>
          <a:prstGeom prst="rect">
            <a:avLst/>
          </a:prstGeom>
        </p:spPr>
      </p:pic>
      <p:sp>
        <p:nvSpPr>
          <p:cNvPr id="7" name="矩形 6"/>
          <p:cNvSpPr/>
          <p:nvPr/>
        </p:nvSpPr>
        <p:spPr>
          <a:xfrm>
            <a:off x="295275" y="112395"/>
            <a:ext cx="6231255"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一期</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广州文旅融合平台用户层整合</a:t>
            </a:r>
          </a:p>
        </p:txBody>
      </p:sp>
      <p:sp>
        <p:nvSpPr>
          <p:cNvPr id="6" name="文本框 5">
            <a:extLst>
              <a:ext uri="{FF2B5EF4-FFF2-40B4-BE49-F238E27FC236}">
                <a16:creationId xmlns:a16="http://schemas.microsoft.com/office/drawing/2014/main" id="{AEF9953D-D136-41D2-8CD3-DC77CB0D6F81}"/>
              </a:ext>
            </a:extLst>
          </p:cNvPr>
          <p:cNvSpPr txBox="1"/>
          <p:nvPr/>
        </p:nvSpPr>
        <p:spPr>
          <a:xfrm>
            <a:off x="5345229" y="6152197"/>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en-US" altLang="zh-CN" sz="1600">
                <a:latin typeface="+mj-ea"/>
                <a:ea typeface="+mj-ea"/>
              </a:rPr>
              <a:t>PC</a:t>
            </a:r>
            <a:r>
              <a:rPr lang="zh-CN" altLang="en-US" sz="1600">
                <a:latin typeface="+mj-ea"/>
                <a:ea typeface="+mj-ea"/>
              </a:rPr>
              <a:t>端</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02689" y="296545"/>
            <a:ext cx="9786620" cy="5735955"/>
          </a:xfrm>
          <a:prstGeom prst="rect">
            <a:avLst/>
          </a:prstGeom>
        </p:spPr>
      </p:pic>
      <p:sp>
        <p:nvSpPr>
          <p:cNvPr id="7" name="矩形 6"/>
          <p:cNvSpPr/>
          <p:nvPr/>
        </p:nvSpPr>
        <p:spPr>
          <a:xfrm>
            <a:off x="295275" y="112395"/>
            <a:ext cx="6231255"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一期</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广州文旅融合平台用户层整合</a:t>
            </a:r>
          </a:p>
        </p:txBody>
      </p:sp>
      <p:sp>
        <p:nvSpPr>
          <p:cNvPr id="6" name="文本框 5">
            <a:extLst>
              <a:ext uri="{FF2B5EF4-FFF2-40B4-BE49-F238E27FC236}">
                <a16:creationId xmlns:a16="http://schemas.microsoft.com/office/drawing/2014/main" id="{C09C8CCA-504F-4AA3-88D3-B50889B79D42}"/>
              </a:ext>
            </a:extLst>
          </p:cNvPr>
          <p:cNvSpPr txBox="1"/>
          <p:nvPr/>
        </p:nvSpPr>
        <p:spPr>
          <a:xfrm>
            <a:off x="5345229" y="6152197"/>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en-US" altLang="zh-CN" sz="1600">
                <a:latin typeface="+mj-ea"/>
                <a:ea typeface="+mj-ea"/>
              </a:rPr>
              <a:t>PC</a:t>
            </a:r>
            <a:r>
              <a:rPr lang="zh-CN" altLang="en-US" sz="1600">
                <a:latin typeface="+mj-ea"/>
                <a:ea typeface="+mj-ea"/>
              </a:rPr>
              <a:t>端</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09090" y="542290"/>
            <a:ext cx="8622665" cy="5666740"/>
          </a:xfrm>
          <a:prstGeom prst="rect">
            <a:avLst/>
          </a:prstGeom>
        </p:spPr>
      </p:pic>
      <p:sp>
        <p:nvSpPr>
          <p:cNvPr id="7" name="矩形 6"/>
          <p:cNvSpPr/>
          <p:nvPr/>
        </p:nvSpPr>
        <p:spPr>
          <a:xfrm>
            <a:off x="295275" y="112395"/>
            <a:ext cx="6231255"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一期</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广州文旅融合平台用户层整合</a:t>
            </a:r>
          </a:p>
        </p:txBody>
      </p:sp>
      <p:sp>
        <p:nvSpPr>
          <p:cNvPr id="6" name="文本框 5">
            <a:extLst>
              <a:ext uri="{FF2B5EF4-FFF2-40B4-BE49-F238E27FC236}">
                <a16:creationId xmlns:a16="http://schemas.microsoft.com/office/drawing/2014/main" id="{15092609-4846-4782-B120-B0B40CC60A29}"/>
              </a:ext>
            </a:extLst>
          </p:cNvPr>
          <p:cNvSpPr txBox="1"/>
          <p:nvPr/>
        </p:nvSpPr>
        <p:spPr>
          <a:xfrm>
            <a:off x="5345229" y="6209665"/>
            <a:ext cx="1501541" cy="338554"/>
          </a:xfrm>
          <a:prstGeom prst="rect">
            <a:avLst/>
          </a:prstGeom>
          <a:noFill/>
        </p:spPr>
        <p:txBody>
          <a:bodyPr wrap="square" rtlCol="0">
            <a:spAutoFit/>
          </a:bodyPr>
          <a:lstStyle/>
          <a:p>
            <a:pPr marL="285750" indent="-285750">
              <a:buFont typeface="Wingdings" panose="05000000000000000000" pitchFamily="2" charset="2"/>
              <a:buChar char="u"/>
            </a:pPr>
            <a:r>
              <a:rPr lang="en-US" altLang="zh-CN" sz="1600">
                <a:latin typeface="+mj-ea"/>
                <a:ea typeface="+mj-ea"/>
              </a:rPr>
              <a:t>PC</a:t>
            </a:r>
            <a:r>
              <a:rPr lang="zh-CN" altLang="en-US" sz="1600">
                <a:latin typeface="+mj-ea"/>
                <a:ea typeface="+mj-ea"/>
              </a:rPr>
              <a:t>端</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340485" y="591185"/>
            <a:ext cx="9135110" cy="5760720"/>
          </a:xfrm>
          <a:prstGeom prst="rect">
            <a:avLst/>
          </a:prstGeom>
        </p:spPr>
      </p:pic>
      <p:sp>
        <p:nvSpPr>
          <p:cNvPr id="7" name="矩形 6"/>
          <p:cNvSpPr/>
          <p:nvPr/>
        </p:nvSpPr>
        <p:spPr>
          <a:xfrm>
            <a:off x="295275" y="112395"/>
            <a:ext cx="6231255" cy="368300"/>
          </a:xfrm>
          <a:prstGeom prst="rect">
            <a:avLst/>
          </a:prstGeom>
        </p:spPr>
        <p:txBody>
          <a:bodyPr wrap="square">
            <a:spAutoFit/>
          </a:bodyPr>
          <a:lstStyle/>
          <a:p>
            <a:pPr algn="l">
              <a:buClrTx/>
              <a:buSzTx/>
              <a:buFontTx/>
            </a:pP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a:solidFill>
                  <a:srgbClr val="004DA8"/>
                </a:solidFill>
                <a:latin typeface="微软雅黑" panose="020B0503020204020204" pitchFamily="34" charset="-122"/>
                <a:ea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一期</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广州文旅融合平台用户层整合</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0" y="703492"/>
            <a:ext cx="8553450" cy="5384800"/>
          </a:xfrm>
          <a:prstGeom prst="rect">
            <a:avLst/>
          </a:prstGeom>
          <a:noFill/>
        </p:spPr>
        <p:txBody>
          <a:bodyPr wrap="square" rtlCol="0">
            <a:spAutoFit/>
          </a:bodyPr>
          <a:lstStyle/>
          <a:p>
            <a:r>
              <a:rPr lang="en-US" altLang="zh-CN" sz="34400" dirty="0">
                <a:solidFill>
                  <a:srgbClr val="EFEFEF"/>
                </a:solidFill>
                <a:latin typeface="Bahnschrift SemiCondensed" panose="020B0502040204020203" pitchFamily="34" charset="0"/>
              </a:rPr>
              <a:t> 01</a:t>
            </a:r>
            <a:endParaRPr lang="zh-CN" altLang="en-US" sz="34400" dirty="0">
              <a:solidFill>
                <a:srgbClr val="EFEFEF"/>
              </a:solidFill>
              <a:latin typeface="Bahnschrift SemiCondensed" panose="020B0502040204020203" pitchFamily="34" charset="0"/>
            </a:endParaRPr>
          </a:p>
        </p:txBody>
      </p:sp>
      <p:sp>
        <p:nvSpPr>
          <p:cNvPr id="9" name="矩形 8"/>
          <p:cNvSpPr/>
          <p:nvPr/>
        </p:nvSpPr>
        <p:spPr>
          <a:xfrm flipV="1">
            <a:off x="6295133" y="2419485"/>
            <a:ext cx="3357639" cy="609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lumMod val="75000"/>
                </a:schemeClr>
              </a:solidFill>
            </a:endParaRPr>
          </a:p>
        </p:txBody>
      </p:sp>
      <p:sp>
        <p:nvSpPr>
          <p:cNvPr id="12" name="文本框 11"/>
          <p:cNvSpPr txBox="1"/>
          <p:nvPr/>
        </p:nvSpPr>
        <p:spPr>
          <a:xfrm>
            <a:off x="6176913" y="3042207"/>
            <a:ext cx="4338140" cy="706755"/>
          </a:xfrm>
          <a:prstGeom prst="rect">
            <a:avLst/>
          </a:prstGeom>
          <a:solidFill>
            <a:schemeClr val="bg1"/>
          </a:solidFill>
        </p:spPr>
        <p:txBody>
          <a:bodyPr wrap="square" rtlCol="0">
            <a:spAutoFit/>
          </a:bodyPr>
          <a:lstStyle>
            <a:defPPr>
              <a:defRPr lang="zh-CN"/>
            </a:defPPr>
            <a:lvl1pPr algn="r">
              <a:defRPr sz="2800" b="1">
                <a:solidFill>
                  <a:srgbClr val="003B7F"/>
                </a:solidFill>
                <a:cs typeface="+mn-ea"/>
              </a:defRPr>
            </a:lvl1pPr>
          </a:lstStyle>
          <a:p>
            <a:pPr algn="l"/>
            <a:r>
              <a:rPr kumimoji="1" lang="zh-CN" altLang="en-US" sz="4000"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集团简介</a:t>
            </a:r>
          </a:p>
        </p:txBody>
      </p:sp>
      <p:sp>
        <p:nvSpPr>
          <p:cNvPr id="13" name="文本框 12"/>
          <p:cNvSpPr txBox="1"/>
          <p:nvPr/>
        </p:nvSpPr>
        <p:spPr>
          <a:xfrm>
            <a:off x="6109332" y="2480192"/>
            <a:ext cx="3543935" cy="561975"/>
          </a:xfrm>
          <a:prstGeom prst="rect">
            <a:avLst/>
          </a:prstGeom>
          <a:noFill/>
        </p:spPr>
        <p:txBody>
          <a:bodyPr wrap="none" lIns="193584" tIns="96792" rIns="193584" bIns="96792" rtlCol="0">
            <a:spAutoFit/>
          </a:bodyPr>
          <a:lstStyle/>
          <a:p>
            <a:pPr algn="dist"/>
            <a:r>
              <a:rPr kumimoji="1" 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rPr>
              <a:t>Group  </a:t>
            </a:r>
            <a:r>
              <a:rPr kumimoji="1" lang="en-US" altLang="zh-CN" sz="2400" kern="1400" spc="105">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Introduction</a:t>
            </a:r>
            <a:endParaRPr kumimoji="1" 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8838" y="171569"/>
            <a:ext cx="6313291" cy="368300"/>
          </a:xfrm>
          <a:prstGeom prst="rect">
            <a:avLst/>
          </a:prstGeom>
        </p:spPr>
        <p:txBody>
          <a:bodyPr wrap="square">
            <a:spAutoFit/>
          </a:bodyPr>
          <a:lstStyle/>
          <a:p>
            <a:pPr algn="l">
              <a:buClrTx/>
              <a:buSzTx/>
              <a:buFontTx/>
            </a:pPr>
            <a:r>
              <a:rPr kumimoji="1" lang="en-US" altLang="zh-CN" b="1" dirty="0">
                <a:solidFill>
                  <a:srgbClr val="004DA8"/>
                </a:solidFill>
                <a:latin typeface="微软雅黑" panose="020B0503020204020204" pitchFamily="34" charset="-122"/>
                <a:ea typeface="微软雅黑" panose="020B0503020204020204" pitchFamily="34" charset="-122"/>
              </a:rPr>
              <a:t>[</a:t>
            </a:r>
            <a:r>
              <a:rPr kumimoji="1" lang="en-US" altLang="zh-CN"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文旅融合案例 </a:t>
            </a:r>
            <a:r>
              <a:rPr kumimoji="1" lang="en-US" altLang="zh-CN" b="1" dirty="0">
                <a:solidFill>
                  <a:srgbClr val="004DA8"/>
                </a:solidFill>
                <a:latin typeface="微软雅黑" panose="020B0503020204020204" pitchFamily="34" charset="-122"/>
                <a:ea typeface="微软雅黑" panose="020B0503020204020204" pitchFamily="34" charset="-122"/>
              </a:rPr>
              <a:t>] </a:t>
            </a:r>
            <a:r>
              <a:rPr kumimoji="1" lang="en-US" altLang="zh-CN"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总分馆数据整合</a:t>
            </a:r>
            <a:endPar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771525" y="691115"/>
            <a:ext cx="10600055" cy="5497830"/>
          </a:xfrm>
          <a:prstGeom prst="rect">
            <a:avLst/>
          </a:prstGeom>
        </p:spPr>
      </p:pic>
      <p:sp>
        <p:nvSpPr>
          <p:cNvPr id="7" name="文本框 6"/>
          <p:cNvSpPr txBox="1"/>
          <p:nvPr/>
        </p:nvSpPr>
        <p:spPr>
          <a:xfrm>
            <a:off x="4030980" y="6187210"/>
            <a:ext cx="4498796" cy="369332"/>
          </a:xfrm>
          <a:prstGeom prst="rect">
            <a:avLst/>
          </a:prstGeom>
          <a:noFill/>
        </p:spPr>
        <p:txBody>
          <a:bodyPr wrap="none" rtlCol="0" anchor="t">
            <a:spAutoFit/>
          </a:bodyPr>
          <a:lstStyle/>
          <a:p>
            <a:r>
              <a:rPr lang="zh-CN" altLang="en-US" b="1">
                <a:solidFill>
                  <a:srgbClr val="004DA8"/>
                </a:solidFill>
                <a:latin typeface="微软雅黑" panose="020B0503020204020204" pitchFamily="34" charset="-122"/>
                <a:ea typeface="微软雅黑" panose="020B0503020204020204" pitchFamily="34" charset="-122"/>
                <a:cs typeface="+mn-ea"/>
                <a:sym typeface="+mn-ea"/>
              </a:rPr>
              <a:t>演示网址：https</a:t>
            </a:r>
            <a:r>
              <a:rPr lang="zh-CN" altLang="en-US" b="1" dirty="0">
                <a:solidFill>
                  <a:srgbClr val="004DA8"/>
                </a:solidFill>
                <a:latin typeface="微软雅黑" panose="020B0503020204020204" pitchFamily="34" charset="-122"/>
                <a:ea typeface="微软雅黑" panose="020B0503020204020204" pitchFamily="34" charset="-122"/>
                <a:cs typeface="+mn-ea"/>
                <a:sym typeface="+mn-ea"/>
              </a:rPr>
              <a:t>://yun.gzwgxxkj</a:t>
            </a:r>
            <a:r>
              <a:rPr lang="zh-CN" altLang="en-US" b="1">
                <a:solidFill>
                  <a:srgbClr val="004DA8"/>
                </a:solidFill>
                <a:latin typeface="微软雅黑" panose="020B0503020204020204" pitchFamily="34" charset="-122"/>
                <a:ea typeface="微软雅黑" panose="020B0503020204020204" pitchFamily="34" charset="-122"/>
                <a:cs typeface="+mn-ea"/>
                <a:sym typeface="+mn-ea"/>
              </a:rPr>
              <a:t>.com</a:t>
            </a:r>
            <a:endParaRPr lang="zh-CN" altLang="en-US">
              <a:solidFill>
                <a:srgbClr val="004DA8"/>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2333" y="169664"/>
            <a:ext cx="6313291" cy="368300"/>
          </a:xfrm>
          <a:prstGeom prst="rect">
            <a:avLst/>
          </a:prstGeom>
        </p:spPr>
        <p:txBody>
          <a:bodyPr wrap="square">
            <a:spAutoFit/>
          </a:bodyPr>
          <a:lstStyle/>
          <a:p>
            <a:r>
              <a:rPr kumimoji="1" lang="en-US" altLang="zh-CN" b="1" dirty="0">
                <a:solidFill>
                  <a:srgbClr val="004DA8"/>
                </a:solidFill>
                <a:latin typeface="微软雅黑" panose="020B0503020204020204" pitchFamily="34" charset="-122"/>
                <a:ea typeface="微软雅黑" panose="020B0503020204020204" pitchFamily="34" charset="-122"/>
              </a:rPr>
              <a:t>[</a:t>
            </a:r>
            <a:r>
              <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文旅融合案例 </a:t>
            </a:r>
            <a:r>
              <a:rPr kumimoji="1" lang="en-US" altLang="zh-CN" b="1" dirty="0">
                <a:solidFill>
                  <a:srgbClr val="004DA8"/>
                </a:solidFill>
                <a:latin typeface="微软雅黑" panose="020B0503020204020204" pitchFamily="34" charset="-122"/>
                <a:ea typeface="微软雅黑" panose="020B0503020204020204" pitchFamily="34" charset="-122"/>
              </a:rPr>
              <a:t>] </a:t>
            </a:r>
            <a:r>
              <a:rPr kumimoji="1" lang="en-US" altLang="zh-CN"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文旅局决策数据</a:t>
            </a:r>
          </a:p>
        </p:txBody>
      </p:sp>
      <p:pic>
        <p:nvPicPr>
          <p:cNvPr id="5" name="图片 4"/>
          <p:cNvPicPr>
            <a:picLocks noChangeAspect="1"/>
          </p:cNvPicPr>
          <p:nvPr/>
        </p:nvPicPr>
        <p:blipFill>
          <a:blip r:embed="rId3"/>
          <a:stretch>
            <a:fillRect/>
          </a:stretch>
        </p:blipFill>
        <p:spPr>
          <a:xfrm>
            <a:off x="562333" y="676516"/>
            <a:ext cx="10799087" cy="5370589"/>
          </a:xfrm>
          <a:prstGeom prst="rect">
            <a:avLst/>
          </a:prstGeom>
        </p:spPr>
      </p:pic>
      <p:sp>
        <p:nvSpPr>
          <p:cNvPr id="4" name="文本框 3"/>
          <p:cNvSpPr txBox="1"/>
          <p:nvPr/>
        </p:nvSpPr>
        <p:spPr>
          <a:xfrm>
            <a:off x="4069481" y="6130290"/>
            <a:ext cx="4741554" cy="369332"/>
          </a:xfrm>
          <a:prstGeom prst="rect">
            <a:avLst/>
          </a:prstGeom>
          <a:noFill/>
        </p:spPr>
        <p:txBody>
          <a:bodyPr wrap="none" rtlCol="0" anchor="t">
            <a:spAutoFit/>
          </a:bodyPr>
          <a:lstStyle/>
          <a:p>
            <a:r>
              <a:rPr lang="zh-CN" altLang="en-US" b="1">
                <a:solidFill>
                  <a:srgbClr val="004DA8"/>
                </a:solidFill>
                <a:latin typeface="微软雅黑" panose="020B0503020204020204" pitchFamily="34" charset="-122"/>
                <a:ea typeface="微软雅黑" panose="020B0503020204020204" pitchFamily="34" charset="-122"/>
                <a:cs typeface="+mn-ea"/>
                <a:sym typeface="+mn-ea"/>
              </a:rPr>
              <a:t>演示网址：https://</a:t>
            </a:r>
            <a:r>
              <a:rPr lang="en-US" altLang="zh-CN" b="1">
                <a:solidFill>
                  <a:srgbClr val="004DA8"/>
                </a:solidFill>
                <a:latin typeface="微软雅黑" panose="020B0503020204020204" pitchFamily="34" charset="-122"/>
                <a:ea typeface="微软雅黑" panose="020B0503020204020204" pitchFamily="34" charset="-122"/>
                <a:cs typeface="+mn-ea"/>
                <a:sym typeface="+mn-ea"/>
              </a:rPr>
              <a:t>smart</a:t>
            </a:r>
            <a:r>
              <a:rPr lang="zh-CN" altLang="en-US" b="1">
                <a:solidFill>
                  <a:srgbClr val="004DA8"/>
                </a:solidFill>
                <a:latin typeface="微软雅黑" panose="020B0503020204020204" pitchFamily="34" charset="-122"/>
                <a:ea typeface="微软雅黑" panose="020B0503020204020204" pitchFamily="34" charset="-122"/>
                <a:cs typeface="+mn-ea"/>
                <a:sym typeface="+mn-ea"/>
              </a:rPr>
              <a:t>.</a:t>
            </a:r>
            <a:r>
              <a:rPr lang="zh-CN" altLang="en-US" b="1" dirty="0">
                <a:solidFill>
                  <a:srgbClr val="004DA8"/>
                </a:solidFill>
                <a:latin typeface="微软雅黑" panose="020B0503020204020204" pitchFamily="34" charset="-122"/>
                <a:ea typeface="微软雅黑" panose="020B0503020204020204" pitchFamily="34" charset="-122"/>
                <a:cs typeface="+mn-ea"/>
                <a:sym typeface="+mn-ea"/>
              </a:rPr>
              <a:t>gzwgxxkj</a:t>
            </a:r>
            <a:r>
              <a:rPr lang="zh-CN" altLang="en-US" b="1">
                <a:solidFill>
                  <a:srgbClr val="004DA8"/>
                </a:solidFill>
                <a:latin typeface="微软雅黑" panose="020B0503020204020204" pitchFamily="34" charset="-122"/>
                <a:ea typeface="微软雅黑" panose="020B0503020204020204" pitchFamily="34" charset="-122"/>
                <a:cs typeface="+mn-ea"/>
                <a:sym typeface="+mn-ea"/>
              </a:rPr>
              <a:t>.com</a:t>
            </a:r>
            <a:endParaRPr lang="zh-CN" altLang="en-US">
              <a:solidFill>
                <a:srgbClr val="004DA8"/>
              </a:solidFill>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5015354" y="2384425"/>
            <a:ext cx="5785676" cy="1621509"/>
          </a:xfrm>
        </p:spPr>
        <p:txBody>
          <a:bodyPr>
            <a:noAutofit/>
          </a:bodyPr>
          <a:lstStyle/>
          <a:p>
            <a:r>
              <a:rPr lang="en-US" altLang="zh-CN" sz="8800" dirty="0">
                <a:solidFill>
                  <a:srgbClr val="004DA8"/>
                </a:solidFill>
              </a:rPr>
              <a:t>THANKS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矩形 329"/>
          <p:cNvSpPr/>
          <p:nvPr/>
        </p:nvSpPr>
        <p:spPr>
          <a:xfrm>
            <a:off x="486410" y="290195"/>
            <a:ext cx="8555355"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集团介绍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服务网络</a:t>
            </a:r>
          </a:p>
        </p:txBody>
      </p:sp>
      <p:grpSp>
        <p:nvGrpSpPr>
          <p:cNvPr id="83" name="组合 66"/>
          <p:cNvGrpSpPr/>
          <p:nvPr/>
        </p:nvGrpSpPr>
        <p:grpSpPr>
          <a:xfrm>
            <a:off x="616585" y="1272540"/>
            <a:ext cx="6119495" cy="4895850"/>
            <a:chOff x="335915" y="1244600"/>
            <a:chExt cx="6119495" cy="4895850"/>
          </a:xfrm>
        </p:grpSpPr>
        <p:sp>
          <p:nvSpPr>
            <p:cNvPr id="84" name="Freeform 5"/>
            <p:cNvSpPr/>
            <p:nvPr/>
          </p:nvSpPr>
          <p:spPr>
            <a:xfrm>
              <a:off x="3902710" y="5859145"/>
              <a:ext cx="336550" cy="281305"/>
            </a:xfrm>
            <a:custGeom>
              <a:avLst/>
              <a:gdLst/>
              <a:ahLst/>
              <a:cxnLst/>
              <a:rect l="0" t="0" r="336550" b="281305"/>
              <a:pathLst>
                <a:path w="336550" h="281305">
                  <a:moveTo>
                    <a:pt x="91268" y="27955"/>
                  </a:moveTo>
                  <a:lnTo>
                    <a:pt x="121690" y="27955"/>
                  </a:lnTo>
                  <a:lnTo>
                    <a:pt x="152113" y="13977"/>
                  </a:lnTo>
                  <a:lnTo>
                    <a:pt x="182536" y="27955"/>
                  </a:lnTo>
                  <a:lnTo>
                    <a:pt x="228169" y="0"/>
                  </a:lnTo>
                  <a:lnTo>
                    <a:pt x="289015" y="13977"/>
                  </a:lnTo>
                  <a:lnTo>
                    <a:pt x="319437" y="0"/>
                  </a:lnTo>
                  <a:lnTo>
                    <a:pt x="334649" y="55911"/>
                  </a:lnTo>
                  <a:lnTo>
                    <a:pt x="289015" y="83867"/>
                  </a:lnTo>
                  <a:lnTo>
                    <a:pt x="273803" y="181712"/>
                  </a:lnTo>
                  <a:lnTo>
                    <a:pt x="243381" y="209668"/>
                  </a:lnTo>
                  <a:lnTo>
                    <a:pt x="243381" y="251601"/>
                  </a:lnTo>
                  <a:lnTo>
                    <a:pt x="197747" y="237624"/>
                  </a:lnTo>
                  <a:lnTo>
                    <a:pt x="182536" y="251601"/>
                  </a:lnTo>
                  <a:lnTo>
                    <a:pt x="182536" y="279557"/>
                  </a:lnTo>
                  <a:lnTo>
                    <a:pt x="152113" y="279557"/>
                  </a:lnTo>
                  <a:lnTo>
                    <a:pt x="91268" y="251601"/>
                  </a:lnTo>
                  <a:lnTo>
                    <a:pt x="15211" y="237624"/>
                  </a:lnTo>
                  <a:lnTo>
                    <a:pt x="0" y="153756"/>
                  </a:lnTo>
                  <a:lnTo>
                    <a:pt x="0" y="111823"/>
                  </a:lnTo>
                  <a:lnTo>
                    <a:pt x="76056" y="55911"/>
                  </a:lnTo>
                  <a:lnTo>
                    <a:pt x="91268" y="27955"/>
                  </a:lnTo>
                </a:path>
              </a:pathLst>
            </a:custGeom>
            <a:solidFill>
              <a:srgbClr val="BFBFBF"/>
            </a:solidFill>
            <a:ln w="254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85" name="Rectangle 6"/>
            <p:cNvSpPr/>
            <p:nvPr/>
          </p:nvSpPr>
          <p:spPr>
            <a:xfrm>
              <a:off x="3936365" y="5945505"/>
              <a:ext cx="721995" cy="16764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海南</a:t>
              </a:r>
              <a:endParaRPr sz="1700" noProof="1">
                <a:solidFill>
                  <a:srgbClr val="000000"/>
                </a:solidFill>
              </a:endParaRPr>
            </a:p>
          </p:txBody>
        </p:sp>
        <p:sp>
          <p:nvSpPr>
            <p:cNvPr id="86" name="Freeform 7"/>
            <p:cNvSpPr/>
            <p:nvPr/>
          </p:nvSpPr>
          <p:spPr>
            <a:xfrm>
              <a:off x="5113020" y="1244600"/>
              <a:ext cx="1342390" cy="1225550"/>
            </a:xfrm>
            <a:custGeom>
              <a:avLst/>
              <a:gdLst/>
              <a:ahLst/>
              <a:cxnLst/>
              <a:rect l="0" t="0" r="1342390" b="1225550"/>
              <a:pathLst>
                <a:path w="1342390" h="1225550">
                  <a:moveTo>
                    <a:pt x="15233" y="56266"/>
                  </a:moveTo>
                  <a:lnTo>
                    <a:pt x="30466" y="112533"/>
                  </a:lnTo>
                  <a:lnTo>
                    <a:pt x="0" y="168799"/>
                  </a:lnTo>
                  <a:lnTo>
                    <a:pt x="60931" y="182865"/>
                  </a:lnTo>
                  <a:lnTo>
                    <a:pt x="91397" y="154732"/>
                  </a:lnTo>
                  <a:lnTo>
                    <a:pt x="137095" y="182865"/>
                  </a:lnTo>
                  <a:lnTo>
                    <a:pt x="167561" y="267265"/>
                  </a:lnTo>
                  <a:lnTo>
                    <a:pt x="198026" y="309465"/>
                  </a:lnTo>
                  <a:lnTo>
                    <a:pt x="274190" y="281331"/>
                  </a:lnTo>
                  <a:lnTo>
                    <a:pt x="304656" y="281331"/>
                  </a:lnTo>
                  <a:lnTo>
                    <a:pt x="365587" y="225065"/>
                  </a:lnTo>
                  <a:lnTo>
                    <a:pt x="441751" y="295398"/>
                  </a:lnTo>
                  <a:lnTo>
                    <a:pt x="396053" y="436064"/>
                  </a:lnTo>
                  <a:lnTo>
                    <a:pt x="411285" y="548596"/>
                  </a:lnTo>
                  <a:lnTo>
                    <a:pt x="365587" y="590796"/>
                  </a:lnTo>
                  <a:lnTo>
                    <a:pt x="365587" y="689262"/>
                  </a:lnTo>
                  <a:lnTo>
                    <a:pt x="335121" y="647062"/>
                  </a:lnTo>
                  <a:lnTo>
                    <a:pt x="198026" y="815861"/>
                  </a:lnTo>
                  <a:lnTo>
                    <a:pt x="243725" y="886194"/>
                  </a:lnTo>
                  <a:lnTo>
                    <a:pt x="289423" y="858061"/>
                  </a:lnTo>
                  <a:lnTo>
                    <a:pt x="304656" y="886194"/>
                  </a:lnTo>
                  <a:lnTo>
                    <a:pt x="258958" y="914327"/>
                  </a:lnTo>
                  <a:lnTo>
                    <a:pt x="258958" y="956527"/>
                  </a:lnTo>
                  <a:lnTo>
                    <a:pt x="335121" y="956527"/>
                  </a:lnTo>
                  <a:lnTo>
                    <a:pt x="365587" y="942460"/>
                  </a:lnTo>
                  <a:lnTo>
                    <a:pt x="365587" y="1012793"/>
                  </a:lnTo>
                  <a:lnTo>
                    <a:pt x="441751" y="1054993"/>
                  </a:lnTo>
                  <a:lnTo>
                    <a:pt x="548381" y="1026860"/>
                  </a:lnTo>
                  <a:lnTo>
                    <a:pt x="548381" y="1069059"/>
                  </a:lnTo>
                  <a:lnTo>
                    <a:pt x="609312" y="1040926"/>
                  </a:lnTo>
                  <a:lnTo>
                    <a:pt x="700709" y="1125326"/>
                  </a:lnTo>
                  <a:lnTo>
                    <a:pt x="731174" y="1125326"/>
                  </a:lnTo>
                  <a:lnTo>
                    <a:pt x="761640" y="1181592"/>
                  </a:lnTo>
                  <a:lnTo>
                    <a:pt x="807338" y="1167525"/>
                  </a:lnTo>
                  <a:lnTo>
                    <a:pt x="807338" y="1111259"/>
                  </a:lnTo>
                  <a:lnTo>
                    <a:pt x="822571" y="1097193"/>
                  </a:lnTo>
                  <a:lnTo>
                    <a:pt x="822571" y="1167525"/>
                  </a:lnTo>
                  <a:lnTo>
                    <a:pt x="913968" y="1223792"/>
                  </a:lnTo>
                  <a:lnTo>
                    <a:pt x="929200" y="1181592"/>
                  </a:lnTo>
                  <a:lnTo>
                    <a:pt x="944433" y="1195659"/>
                  </a:lnTo>
                  <a:lnTo>
                    <a:pt x="1005364" y="1139392"/>
                  </a:lnTo>
                  <a:lnTo>
                    <a:pt x="1051063" y="1195659"/>
                  </a:lnTo>
                  <a:lnTo>
                    <a:pt x="1142460" y="1195659"/>
                  </a:lnTo>
                  <a:lnTo>
                    <a:pt x="1127227" y="1111259"/>
                  </a:lnTo>
                  <a:lnTo>
                    <a:pt x="1081528" y="1012793"/>
                  </a:lnTo>
                  <a:lnTo>
                    <a:pt x="1142460" y="928394"/>
                  </a:lnTo>
                  <a:lnTo>
                    <a:pt x="1203391" y="914327"/>
                  </a:lnTo>
                  <a:lnTo>
                    <a:pt x="1264322" y="942460"/>
                  </a:lnTo>
                  <a:lnTo>
                    <a:pt x="1310020" y="745528"/>
                  </a:lnTo>
                  <a:lnTo>
                    <a:pt x="1294788" y="604863"/>
                  </a:lnTo>
                  <a:lnTo>
                    <a:pt x="1325253" y="576729"/>
                  </a:lnTo>
                  <a:lnTo>
                    <a:pt x="1325253" y="520463"/>
                  </a:lnTo>
                  <a:lnTo>
                    <a:pt x="1294788" y="506397"/>
                  </a:lnTo>
                  <a:lnTo>
                    <a:pt x="1340486" y="450130"/>
                  </a:lnTo>
                  <a:lnTo>
                    <a:pt x="1294788" y="450130"/>
                  </a:lnTo>
                  <a:lnTo>
                    <a:pt x="1157692" y="562663"/>
                  </a:lnTo>
                  <a:lnTo>
                    <a:pt x="1157692" y="590796"/>
                  </a:lnTo>
                  <a:lnTo>
                    <a:pt x="1066296" y="632996"/>
                  </a:lnTo>
                  <a:lnTo>
                    <a:pt x="990132" y="632996"/>
                  </a:lnTo>
                  <a:lnTo>
                    <a:pt x="929200" y="534530"/>
                  </a:lnTo>
                  <a:lnTo>
                    <a:pt x="929200" y="492330"/>
                  </a:lnTo>
                  <a:lnTo>
                    <a:pt x="837804" y="492330"/>
                  </a:lnTo>
                  <a:lnTo>
                    <a:pt x="792105" y="450130"/>
                  </a:lnTo>
                  <a:lnTo>
                    <a:pt x="715941" y="450130"/>
                  </a:lnTo>
                  <a:lnTo>
                    <a:pt x="715941" y="421997"/>
                  </a:lnTo>
                  <a:lnTo>
                    <a:pt x="685476" y="421997"/>
                  </a:lnTo>
                  <a:lnTo>
                    <a:pt x="685476" y="450130"/>
                  </a:lnTo>
                  <a:lnTo>
                    <a:pt x="639777" y="436064"/>
                  </a:lnTo>
                  <a:lnTo>
                    <a:pt x="563613" y="309465"/>
                  </a:lnTo>
                  <a:lnTo>
                    <a:pt x="502682" y="225065"/>
                  </a:lnTo>
                  <a:lnTo>
                    <a:pt x="472217" y="182865"/>
                  </a:lnTo>
                  <a:lnTo>
                    <a:pt x="472217" y="154732"/>
                  </a:lnTo>
                  <a:lnTo>
                    <a:pt x="380820" y="42200"/>
                  </a:lnTo>
                  <a:lnTo>
                    <a:pt x="274190" y="42200"/>
                  </a:lnTo>
                  <a:lnTo>
                    <a:pt x="198026" y="0"/>
                  </a:lnTo>
                  <a:lnTo>
                    <a:pt x="30466" y="28133"/>
                  </a:lnTo>
                  <a:lnTo>
                    <a:pt x="15233" y="56266"/>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87" name="Freeform 8"/>
            <p:cNvSpPr/>
            <p:nvPr/>
          </p:nvSpPr>
          <p:spPr>
            <a:xfrm>
              <a:off x="5248910" y="2188845"/>
              <a:ext cx="1007110" cy="704850"/>
            </a:xfrm>
            <a:custGeom>
              <a:avLst/>
              <a:gdLst/>
              <a:ahLst/>
              <a:cxnLst/>
              <a:rect l="0" t="0" r="1007110" b="704850"/>
              <a:pathLst>
                <a:path w="1007110" h="704850">
                  <a:moveTo>
                    <a:pt x="1005206" y="253113"/>
                  </a:moveTo>
                  <a:lnTo>
                    <a:pt x="913824" y="253113"/>
                  </a:lnTo>
                  <a:lnTo>
                    <a:pt x="868133" y="210928"/>
                  </a:lnTo>
                  <a:lnTo>
                    <a:pt x="807211" y="267175"/>
                  </a:lnTo>
                  <a:lnTo>
                    <a:pt x="791981" y="239051"/>
                  </a:lnTo>
                  <a:lnTo>
                    <a:pt x="776750" y="281237"/>
                  </a:lnTo>
                  <a:lnTo>
                    <a:pt x="685368" y="224990"/>
                  </a:lnTo>
                  <a:lnTo>
                    <a:pt x="685368" y="154680"/>
                  </a:lnTo>
                  <a:lnTo>
                    <a:pt x="654907" y="168742"/>
                  </a:lnTo>
                  <a:lnTo>
                    <a:pt x="670137" y="224990"/>
                  </a:lnTo>
                  <a:lnTo>
                    <a:pt x="624446" y="224990"/>
                  </a:lnTo>
                  <a:lnTo>
                    <a:pt x="593985" y="182804"/>
                  </a:lnTo>
                  <a:lnTo>
                    <a:pt x="563525" y="182804"/>
                  </a:lnTo>
                  <a:lnTo>
                    <a:pt x="472142" y="98433"/>
                  </a:lnTo>
                  <a:lnTo>
                    <a:pt x="411221" y="126557"/>
                  </a:lnTo>
                  <a:lnTo>
                    <a:pt x="411221" y="98433"/>
                  </a:lnTo>
                  <a:lnTo>
                    <a:pt x="304608" y="112495"/>
                  </a:lnTo>
                  <a:lnTo>
                    <a:pt x="228456" y="70309"/>
                  </a:lnTo>
                  <a:lnTo>
                    <a:pt x="228456" y="0"/>
                  </a:lnTo>
                  <a:lnTo>
                    <a:pt x="197995" y="14062"/>
                  </a:lnTo>
                  <a:lnTo>
                    <a:pt x="121843" y="14062"/>
                  </a:lnTo>
                  <a:lnTo>
                    <a:pt x="137074" y="98433"/>
                  </a:lnTo>
                  <a:lnTo>
                    <a:pt x="91382" y="98433"/>
                  </a:lnTo>
                  <a:lnTo>
                    <a:pt x="15230" y="56247"/>
                  </a:lnTo>
                  <a:lnTo>
                    <a:pt x="0" y="98433"/>
                  </a:lnTo>
                  <a:lnTo>
                    <a:pt x="60922" y="154680"/>
                  </a:lnTo>
                  <a:lnTo>
                    <a:pt x="45691" y="210928"/>
                  </a:lnTo>
                  <a:lnTo>
                    <a:pt x="91382" y="281237"/>
                  </a:lnTo>
                  <a:lnTo>
                    <a:pt x="167534" y="239051"/>
                  </a:lnTo>
                  <a:lnTo>
                    <a:pt x="213226" y="323422"/>
                  </a:lnTo>
                  <a:lnTo>
                    <a:pt x="213226" y="393732"/>
                  </a:lnTo>
                  <a:lnTo>
                    <a:pt x="289378" y="393732"/>
                  </a:lnTo>
                  <a:lnTo>
                    <a:pt x="319838" y="464041"/>
                  </a:lnTo>
                  <a:lnTo>
                    <a:pt x="335069" y="407794"/>
                  </a:lnTo>
                  <a:lnTo>
                    <a:pt x="395990" y="492165"/>
                  </a:lnTo>
                  <a:lnTo>
                    <a:pt x="441682" y="562474"/>
                  </a:lnTo>
                  <a:lnTo>
                    <a:pt x="441682" y="604659"/>
                  </a:lnTo>
                  <a:lnTo>
                    <a:pt x="502603" y="703092"/>
                  </a:lnTo>
                  <a:lnTo>
                    <a:pt x="548294" y="660907"/>
                  </a:lnTo>
                  <a:lnTo>
                    <a:pt x="578755" y="576536"/>
                  </a:lnTo>
                  <a:lnTo>
                    <a:pt x="609216" y="562474"/>
                  </a:lnTo>
                  <a:lnTo>
                    <a:pt x="639677" y="576536"/>
                  </a:lnTo>
                  <a:lnTo>
                    <a:pt x="624446" y="604659"/>
                  </a:lnTo>
                  <a:lnTo>
                    <a:pt x="715829" y="604659"/>
                  </a:lnTo>
                  <a:lnTo>
                    <a:pt x="746289" y="576536"/>
                  </a:lnTo>
                  <a:lnTo>
                    <a:pt x="746289" y="548412"/>
                  </a:lnTo>
                  <a:lnTo>
                    <a:pt x="731059" y="520288"/>
                  </a:lnTo>
                  <a:lnTo>
                    <a:pt x="822441" y="478103"/>
                  </a:lnTo>
                  <a:lnTo>
                    <a:pt x="837672" y="464041"/>
                  </a:lnTo>
                  <a:lnTo>
                    <a:pt x="837672" y="435917"/>
                  </a:lnTo>
                  <a:lnTo>
                    <a:pt x="868133" y="421855"/>
                  </a:lnTo>
                  <a:lnTo>
                    <a:pt x="868133" y="337484"/>
                  </a:lnTo>
                  <a:lnTo>
                    <a:pt x="898593" y="337484"/>
                  </a:lnTo>
                  <a:lnTo>
                    <a:pt x="913824" y="379670"/>
                  </a:lnTo>
                  <a:lnTo>
                    <a:pt x="959515" y="407794"/>
                  </a:lnTo>
                  <a:lnTo>
                    <a:pt x="974745" y="393732"/>
                  </a:lnTo>
                  <a:lnTo>
                    <a:pt x="959515" y="365608"/>
                  </a:lnTo>
                  <a:lnTo>
                    <a:pt x="959515" y="337484"/>
                  </a:lnTo>
                  <a:lnTo>
                    <a:pt x="1005206" y="323422"/>
                  </a:lnTo>
                  <a:lnTo>
                    <a:pt x="1005206" y="253113"/>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88" name="Freeform 9"/>
            <p:cNvSpPr/>
            <p:nvPr/>
          </p:nvSpPr>
          <p:spPr>
            <a:xfrm>
              <a:off x="5034915" y="2580005"/>
              <a:ext cx="719455" cy="694690"/>
            </a:xfrm>
            <a:custGeom>
              <a:avLst/>
              <a:gdLst/>
              <a:ahLst/>
              <a:cxnLst/>
              <a:rect l="0" t="0" r="719455" b="694690"/>
              <a:pathLst>
                <a:path w="719455" h="694690">
                  <a:moveTo>
                    <a:pt x="717546" y="311108"/>
                  </a:moveTo>
                  <a:lnTo>
                    <a:pt x="641211" y="212119"/>
                  </a:lnTo>
                  <a:lnTo>
                    <a:pt x="656478" y="169695"/>
                  </a:lnTo>
                  <a:lnTo>
                    <a:pt x="595411" y="70706"/>
                  </a:lnTo>
                  <a:lnTo>
                    <a:pt x="549610" y="14141"/>
                  </a:lnTo>
                  <a:lnTo>
                    <a:pt x="534343" y="70706"/>
                  </a:lnTo>
                  <a:lnTo>
                    <a:pt x="503809" y="0"/>
                  </a:lnTo>
                  <a:lnTo>
                    <a:pt x="442741" y="0"/>
                  </a:lnTo>
                  <a:lnTo>
                    <a:pt x="458008" y="42424"/>
                  </a:lnTo>
                  <a:lnTo>
                    <a:pt x="381673" y="98989"/>
                  </a:lnTo>
                  <a:lnTo>
                    <a:pt x="335872" y="98989"/>
                  </a:lnTo>
                  <a:lnTo>
                    <a:pt x="91601" y="254543"/>
                  </a:lnTo>
                  <a:lnTo>
                    <a:pt x="45800" y="197978"/>
                  </a:lnTo>
                  <a:lnTo>
                    <a:pt x="15266" y="197978"/>
                  </a:lnTo>
                  <a:lnTo>
                    <a:pt x="30533" y="240402"/>
                  </a:lnTo>
                  <a:lnTo>
                    <a:pt x="30533" y="282825"/>
                  </a:lnTo>
                  <a:lnTo>
                    <a:pt x="45800" y="325249"/>
                  </a:lnTo>
                  <a:lnTo>
                    <a:pt x="15266" y="325249"/>
                  </a:lnTo>
                  <a:lnTo>
                    <a:pt x="15266" y="381814"/>
                  </a:lnTo>
                  <a:lnTo>
                    <a:pt x="0" y="410097"/>
                  </a:lnTo>
                  <a:lnTo>
                    <a:pt x="61067" y="424238"/>
                  </a:lnTo>
                  <a:lnTo>
                    <a:pt x="122135" y="523227"/>
                  </a:lnTo>
                  <a:lnTo>
                    <a:pt x="198470" y="424238"/>
                  </a:lnTo>
                  <a:lnTo>
                    <a:pt x="229004" y="367673"/>
                  </a:lnTo>
                  <a:lnTo>
                    <a:pt x="305338" y="353532"/>
                  </a:lnTo>
                  <a:lnTo>
                    <a:pt x="351139" y="381814"/>
                  </a:lnTo>
                  <a:lnTo>
                    <a:pt x="351139" y="395956"/>
                  </a:lnTo>
                  <a:lnTo>
                    <a:pt x="366406" y="395956"/>
                  </a:lnTo>
                  <a:lnTo>
                    <a:pt x="320605" y="494945"/>
                  </a:lnTo>
                  <a:lnTo>
                    <a:pt x="290072" y="494945"/>
                  </a:lnTo>
                  <a:lnTo>
                    <a:pt x="305338" y="551510"/>
                  </a:lnTo>
                  <a:lnTo>
                    <a:pt x="290072" y="565651"/>
                  </a:lnTo>
                  <a:lnTo>
                    <a:pt x="320605" y="565651"/>
                  </a:lnTo>
                  <a:lnTo>
                    <a:pt x="259538" y="664640"/>
                  </a:lnTo>
                  <a:lnTo>
                    <a:pt x="274805" y="692922"/>
                  </a:lnTo>
                  <a:lnTo>
                    <a:pt x="305338" y="664640"/>
                  </a:lnTo>
                  <a:lnTo>
                    <a:pt x="320605" y="622216"/>
                  </a:lnTo>
                  <a:lnTo>
                    <a:pt x="351139" y="622216"/>
                  </a:lnTo>
                  <a:lnTo>
                    <a:pt x="381673" y="593933"/>
                  </a:lnTo>
                  <a:lnTo>
                    <a:pt x="381673" y="551510"/>
                  </a:lnTo>
                  <a:lnTo>
                    <a:pt x="488542" y="494945"/>
                  </a:lnTo>
                  <a:lnTo>
                    <a:pt x="580144" y="466662"/>
                  </a:lnTo>
                  <a:lnTo>
                    <a:pt x="595411" y="395956"/>
                  </a:lnTo>
                  <a:lnTo>
                    <a:pt x="656478" y="353532"/>
                  </a:lnTo>
                  <a:lnTo>
                    <a:pt x="702279" y="339391"/>
                  </a:lnTo>
                  <a:lnTo>
                    <a:pt x="717546" y="311108"/>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89" name="Freeform 10"/>
            <p:cNvSpPr/>
            <p:nvPr/>
          </p:nvSpPr>
          <p:spPr>
            <a:xfrm>
              <a:off x="4486910" y="2736850"/>
              <a:ext cx="673100" cy="944245"/>
            </a:xfrm>
            <a:custGeom>
              <a:avLst/>
              <a:gdLst/>
              <a:ahLst/>
              <a:cxnLst/>
              <a:rect l="0" t="0" r="673100" b="944245"/>
              <a:pathLst>
                <a:path w="673100" h="944245">
                  <a:moveTo>
                    <a:pt x="671193" y="365741"/>
                  </a:moveTo>
                  <a:lnTo>
                    <a:pt x="610176" y="281339"/>
                  </a:lnTo>
                  <a:lnTo>
                    <a:pt x="549158" y="267272"/>
                  </a:lnTo>
                  <a:lnTo>
                    <a:pt x="564412" y="168803"/>
                  </a:lnTo>
                  <a:lnTo>
                    <a:pt x="503395" y="182870"/>
                  </a:lnTo>
                  <a:lnTo>
                    <a:pt x="472886" y="154736"/>
                  </a:lnTo>
                  <a:lnTo>
                    <a:pt x="472886" y="84401"/>
                  </a:lnTo>
                  <a:lnTo>
                    <a:pt x="427123" y="0"/>
                  </a:lnTo>
                  <a:lnTo>
                    <a:pt x="335597" y="42200"/>
                  </a:lnTo>
                  <a:lnTo>
                    <a:pt x="335597" y="112535"/>
                  </a:lnTo>
                  <a:lnTo>
                    <a:pt x="274579" y="98468"/>
                  </a:lnTo>
                  <a:lnTo>
                    <a:pt x="259325" y="140669"/>
                  </a:lnTo>
                  <a:lnTo>
                    <a:pt x="213561" y="126602"/>
                  </a:lnTo>
                  <a:lnTo>
                    <a:pt x="152544" y="182870"/>
                  </a:lnTo>
                  <a:lnTo>
                    <a:pt x="106781" y="98468"/>
                  </a:lnTo>
                  <a:lnTo>
                    <a:pt x="61018" y="126602"/>
                  </a:lnTo>
                  <a:lnTo>
                    <a:pt x="45763" y="196937"/>
                  </a:lnTo>
                  <a:lnTo>
                    <a:pt x="15254" y="211004"/>
                  </a:lnTo>
                  <a:lnTo>
                    <a:pt x="61018" y="323540"/>
                  </a:lnTo>
                  <a:lnTo>
                    <a:pt x="106781" y="351674"/>
                  </a:lnTo>
                  <a:lnTo>
                    <a:pt x="61018" y="379808"/>
                  </a:lnTo>
                  <a:lnTo>
                    <a:pt x="45763" y="407941"/>
                  </a:lnTo>
                  <a:lnTo>
                    <a:pt x="106781" y="407941"/>
                  </a:lnTo>
                  <a:lnTo>
                    <a:pt x="122035" y="478276"/>
                  </a:lnTo>
                  <a:lnTo>
                    <a:pt x="91526" y="534544"/>
                  </a:lnTo>
                  <a:lnTo>
                    <a:pt x="61018" y="506410"/>
                  </a:lnTo>
                  <a:lnTo>
                    <a:pt x="30509" y="534544"/>
                  </a:lnTo>
                  <a:lnTo>
                    <a:pt x="30509" y="576745"/>
                  </a:lnTo>
                  <a:lnTo>
                    <a:pt x="0" y="604879"/>
                  </a:lnTo>
                  <a:lnTo>
                    <a:pt x="61018" y="703348"/>
                  </a:lnTo>
                  <a:lnTo>
                    <a:pt x="15254" y="858084"/>
                  </a:lnTo>
                  <a:lnTo>
                    <a:pt x="45763" y="900285"/>
                  </a:lnTo>
                  <a:lnTo>
                    <a:pt x="137290" y="900285"/>
                  </a:lnTo>
                  <a:lnTo>
                    <a:pt x="167798" y="928419"/>
                  </a:lnTo>
                  <a:lnTo>
                    <a:pt x="244070" y="942486"/>
                  </a:lnTo>
                  <a:lnTo>
                    <a:pt x="213561" y="900285"/>
                  </a:lnTo>
                  <a:lnTo>
                    <a:pt x="228816" y="844017"/>
                  </a:lnTo>
                  <a:lnTo>
                    <a:pt x="289833" y="745549"/>
                  </a:lnTo>
                  <a:lnTo>
                    <a:pt x="366105" y="675214"/>
                  </a:lnTo>
                  <a:lnTo>
                    <a:pt x="442377" y="661147"/>
                  </a:lnTo>
                  <a:lnTo>
                    <a:pt x="472886" y="633013"/>
                  </a:lnTo>
                  <a:lnTo>
                    <a:pt x="457632" y="604879"/>
                  </a:lnTo>
                  <a:lnTo>
                    <a:pt x="427123" y="548611"/>
                  </a:lnTo>
                  <a:lnTo>
                    <a:pt x="366105" y="562678"/>
                  </a:lnTo>
                  <a:lnTo>
                    <a:pt x="335597" y="548611"/>
                  </a:lnTo>
                  <a:lnTo>
                    <a:pt x="350851" y="506410"/>
                  </a:lnTo>
                  <a:lnTo>
                    <a:pt x="350851" y="436075"/>
                  </a:lnTo>
                  <a:lnTo>
                    <a:pt x="305088" y="464209"/>
                  </a:lnTo>
                  <a:lnTo>
                    <a:pt x="244070" y="450142"/>
                  </a:lnTo>
                  <a:lnTo>
                    <a:pt x="198307" y="450142"/>
                  </a:lnTo>
                  <a:lnTo>
                    <a:pt x="198307" y="393875"/>
                  </a:lnTo>
                  <a:lnTo>
                    <a:pt x="259325" y="295406"/>
                  </a:lnTo>
                  <a:lnTo>
                    <a:pt x="289833" y="295406"/>
                  </a:lnTo>
                  <a:lnTo>
                    <a:pt x="305088" y="239138"/>
                  </a:lnTo>
                  <a:lnTo>
                    <a:pt x="335597" y="239138"/>
                  </a:lnTo>
                  <a:lnTo>
                    <a:pt x="366105" y="267272"/>
                  </a:lnTo>
                  <a:lnTo>
                    <a:pt x="411869" y="267272"/>
                  </a:lnTo>
                  <a:lnTo>
                    <a:pt x="396614" y="323540"/>
                  </a:lnTo>
                  <a:lnTo>
                    <a:pt x="396614" y="351674"/>
                  </a:lnTo>
                  <a:lnTo>
                    <a:pt x="427123" y="351674"/>
                  </a:lnTo>
                  <a:lnTo>
                    <a:pt x="427123" y="407941"/>
                  </a:lnTo>
                  <a:lnTo>
                    <a:pt x="488141" y="450142"/>
                  </a:lnTo>
                  <a:lnTo>
                    <a:pt x="503395" y="492343"/>
                  </a:lnTo>
                  <a:lnTo>
                    <a:pt x="518649" y="506410"/>
                  </a:lnTo>
                  <a:lnTo>
                    <a:pt x="594921" y="450142"/>
                  </a:lnTo>
                  <a:lnTo>
                    <a:pt x="625430" y="379808"/>
                  </a:lnTo>
                  <a:lnTo>
                    <a:pt x="671193" y="36574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0" name="Freeform 11"/>
            <p:cNvSpPr/>
            <p:nvPr/>
          </p:nvSpPr>
          <p:spPr>
            <a:xfrm>
              <a:off x="4683760" y="2976245"/>
              <a:ext cx="215900" cy="226060"/>
            </a:xfrm>
            <a:custGeom>
              <a:avLst/>
              <a:gdLst/>
              <a:ahLst/>
              <a:cxnLst/>
              <a:rect l="0" t="0" r="215900" b="226060"/>
              <a:pathLst>
                <a:path w="215900" h="226060">
                  <a:moveTo>
                    <a:pt x="213989" y="112154"/>
                  </a:moveTo>
                  <a:lnTo>
                    <a:pt x="183419" y="70096"/>
                  </a:lnTo>
                  <a:lnTo>
                    <a:pt x="213989" y="28038"/>
                  </a:lnTo>
                  <a:lnTo>
                    <a:pt x="152850" y="28038"/>
                  </a:lnTo>
                  <a:lnTo>
                    <a:pt x="137565" y="0"/>
                  </a:lnTo>
                  <a:lnTo>
                    <a:pt x="106995" y="0"/>
                  </a:lnTo>
                  <a:lnTo>
                    <a:pt x="91710" y="56077"/>
                  </a:lnTo>
                  <a:lnTo>
                    <a:pt x="61140" y="56077"/>
                  </a:lnTo>
                  <a:lnTo>
                    <a:pt x="0" y="154211"/>
                  </a:lnTo>
                  <a:lnTo>
                    <a:pt x="0" y="210288"/>
                  </a:lnTo>
                  <a:lnTo>
                    <a:pt x="61140" y="210288"/>
                  </a:lnTo>
                  <a:lnTo>
                    <a:pt x="91710" y="224308"/>
                  </a:lnTo>
                  <a:lnTo>
                    <a:pt x="152850" y="196269"/>
                  </a:lnTo>
                  <a:lnTo>
                    <a:pt x="152850" y="168231"/>
                  </a:lnTo>
                  <a:lnTo>
                    <a:pt x="137565" y="140192"/>
                  </a:lnTo>
                  <a:lnTo>
                    <a:pt x="183419" y="140192"/>
                  </a:lnTo>
                  <a:lnTo>
                    <a:pt x="213989" y="112154"/>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1" name="Freeform 12"/>
            <p:cNvSpPr/>
            <p:nvPr/>
          </p:nvSpPr>
          <p:spPr>
            <a:xfrm>
              <a:off x="4820920" y="3088005"/>
              <a:ext cx="169545" cy="212090"/>
            </a:xfrm>
            <a:custGeom>
              <a:avLst/>
              <a:gdLst/>
              <a:ahLst/>
              <a:cxnLst/>
              <a:rect l="0" t="0" r="169545" b="212090"/>
              <a:pathLst>
                <a:path w="169545" h="212090">
                  <a:moveTo>
                    <a:pt x="167640" y="140225"/>
                  </a:moveTo>
                  <a:lnTo>
                    <a:pt x="152400" y="98157"/>
                  </a:lnTo>
                  <a:lnTo>
                    <a:pt x="106680" y="70112"/>
                  </a:lnTo>
                  <a:lnTo>
                    <a:pt x="91440" y="14022"/>
                  </a:lnTo>
                  <a:lnTo>
                    <a:pt x="60960" y="0"/>
                  </a:lnTo>
                  <a:lnTo>
                    <a:pt x="45720" y="14022"/>
                  </a:lnTo>
                  <a:lnTo>
                    <a:pt x="60960" y="84135"/>
                  </a:lnTo>
                  <a:lnTo>
                    <a:pt x="15240" y="84135"/>
                  </a:lnTo>
                  <a:lnTo>
                    <a:pt x="0" y="196315"/>
                  </a:lnTo>
                  <a:lnTo>
                    <a:pt x="30480" y="210337"/>
                  </a:lnTo>
                  <a:lnTo>
                    <a:pt x="106680" y="196315"/>
                  </a:lnTo>
                  <a:lnTo>
                    <a:pt x="106680" y="140225"/>
                  </a:lnTo>
                  <a:lnTo>
                    <a:pt x="167640" y="140225"/>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2" name="Freeform 13"/>
            <p:cNvSpPr/>
            <p:nvPr/>
          </p:nvSpPr>
          <p:spPr>
            <a:xfrm>
              <a:off x="4820920" y="3103245"/>
              <a:ext cx="66040" cy="69850"/>
            </a:xfrm>
            <a:custGeom>
              <a:avLst/>
              <a:gdLst/>
              <a:ahLst/>
              <a:cxnLst/>
              <a:rect l="0" t="0" r="66040" b="69850"/>
              <a:pathLst>
                <a:path w="66040" h="69850">
                  <a:moveTo>
                    <a:pt x="64039" y="68146"/>
                  </a:moveTo>
                  <a:lnTo>
                    <a:pt x="16010" y="68146"/>
                  </a:lnTo>
                  <a:lnTo>
                    <a:pt x="16010" y="40888"/>
                  </a:lnTo>
                  <a:lnTo>
                    <a:pt x="0" y="0"/>
                  </a:lnTo>
                  <a:lnTo>
                    <a:pt x="48029" y="13629"/>
                  </a:lnTo>
                  <a:lnTo>
                    <a:pt x="64039" y="68146"/>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3" name="Freeform 14"/>
            <p:cNvSpPr/>
            <p:nvPr/>
          </p:nvSpPr>
          <p:spPr>
            <a:xfrm>
              <a:off x="4668520" y="3357245"/>
              <a:ext cx="828040" cy="508000"/>
            </a:xfrm>
            <a:custGeom>
              <a:avLst/>
              <a:gdLst/>
              <a:ahLst/>
              <a:cxnLst/>
              <a:rect l="0" t="0" r="828040" b="508000"/>
              <a:pathLst>
                <a:path w="828040" h="508000">
                  <a:moveTo>
                    <a:pt x="290675" y="14062"/>
                  </a:moveTo>
                  <a:lnTo>
                    <a:pt x="260077" y="42187"/>
                  </a:lnTo>
                  <a:lnTo>
                    <a:pt x="183584" y="56249"/>
                  </a:lnTo>
                  <a:lnTo>
                    <a:pt x="107091" y="126561"/>
                  </a:lnTo>
                  <a:lnTo>
                    <a:pt x="30597" y="224997"/>
                  </a:lnTo>
                  <a:lnTo>
                    <a:pt x="30597" y="281246"/>
                  </a:lnTo>
                  <a:lnTo>
                    <a:pt x="61195" y="323433"/>
                  </a:lnTo>
                  <a:lnTo>
                    <a:pt x="91792" y="309370"/>
                  </a:lnTo>
                  <a:lnTo>
                    <a:pt x="122389" y="309370"/>
                  </a:lnTo>
                  <a:lnTo>
                    <a:pt x="15299" y="393744"/>
                  </a:lnTo>
                  <a:lnTo>
                    <a:pt x="0" y="435931"/>
                  </a:lnTo>
                  <a:lnTo>
                    <a:pt x="30597" y="449993"/>
                  </a:lnTo>
                  <a:lnTo>
                    <a:pt x="91792" y="506242"/>
                  </a:lnTo>
                  <a:lnTo>
                    <a:pt x="152987" y="506242"/>
                  </a:lnTo>
                  <a:lnTo>
                    <a:pt x="183584" y="478118"/>
                  </a:lnTo>
                  <a:lnTo>
                    <a:pt x="183584" y="449993"/>
                  </a:lnTo>
                  <a:lnTo>
                    <a:pt x="214181" y="464055"/>
                  </a:lnTo>
                  <a:lnTo>
                    <a:pt x="229480" y="478118"/>
                  </a:lnTo>
                  <a:lnTo>
                    <a:pt x="290675" y="506242"/>
                  </a:lnTo>
                  <a:lnTo>
                    <a:pt x="321272" y="478118"/>
                  </a:lnTo>
                  <a:lnTo>
                    <a:pt x="367168" y="478118"/>
                  </a:lnTo>
                  <a:lnTo>
                    <a:pt x="367168" y="506242"/>
                  </a:lnTo>
                  <a:lnTo>
                    <a:pt x="397765" y="492180"/>
                  </a:lnTo>
                  <a:lnTo>
                    <a:pt x="458960" y="407806"/>
                  </a:lnTo>
                  <a:lnTo>
                    <a:pt x="489557" y="407806"/>
                  </a:lnTo>
                  <a:lnTo>
                    <a:pt x="566050" y="295308"/>
                  </a:lnTo>
                  <a:lnTo>
                    <a:pt x="566050" y="253121"/>
                  </a:lnTo>
                  <a:lnTo>
                    <a:pt x="581349" y="239059"/>
                  </a:lnTo>
                  <a:lnTo>
                    <a:pt x="596648" y="267183"/>
                  </a:lnTo>
                  <a:lnTo>
                    <a:pt x="657842" y="168747"/>
                  </a:lnTo>
                  <a:lnTo>
                    <a:pt x="719037" y="140623"/>
                  </a:lnTo>
                  <a:lnTo>
                    <a:pt x="719037" y="154685"/>
                  </a:lnTo>
                  <a:lnTo>
                    <a:pt x="764933" y="112498"/>
                  </a:lnTo>
                  <a:lnTo>
                    <a:pt x="795530" y="126561"/>
                  </a:lnTo>
                  <a:lnTo>
                    <a:pt x="826128" y="42187"/>
                  </a:lnTo>
                  <a:lnTo>
                    <a:pt x="810829" y="28125"/>
                  </a:lnTo>
                  <a:lnTo>
                    <a:pt x="764933" y="28125"/>
                  </a:lnTo>
                  <a:lnTo>
                    <a:pt x="734336" y="42187"/>
                  </a:lnTo>
                  <a:lnTo>
                    <a:pt x="657842" y="42187"/>
                  </a:lnTo>
                  <a:lnTo>
                    <a:pt x="627245" y="0"/>
                  </a:lnTo>
                  <a:lnTo>
                    <a:pt x="520154" y="70311"/>
                  </a:lnTo>
                  <a:lnTo>
                    <a:pt x="504856" y="112498"/>
                  </a:lnTo>
                  <a:lnTo>
                    <a:pt x="474258" y="112498"/>
                  </a:lnTo>
                  <a:lnTo>
                    <a:pt x="382467" y="112498"/>
                  </a:lnTo>
                  <a:lnTo>
                    <a:pt x="382467" y="84374"/>
                  </a:lnTo>
                  <a:lnTo>
                    <a:pt x="413064" y="56249"/>
                  </a:lnTo>
                  <a:lnTo>
                    <a:pt x="382467" y="0"/>
                  </a:lnTo>
                  <a:lnTo>
                    <a:pt x="336571" y="0"/>
                  </a:lnTo>
                  <a:lnTo>
                    <a:pt x="321272" y="0"/>
                  </a:lnTo>
                  <a:lnTo>
                    <a:pt x="305973" y="28125"/>
                  </a:lnTo>
                  <a:lnTo>
                    <a:pt x="290675" y="14062"/>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4" name="Freeform 15"/>
            <p:cNvSpPr/>
            <p:nvPr/>
          </p:nvSpPr>
          <p:spPr>
            <a:xfrm>
              <a:off x="4838065" y="3763645"/>
              <a:ext cx="685800" cy="565150"/>
            </a:xfrm>
            <a:custGeom>
              <a:avLst/>
              <a:gdLst/>
              <a:ahLst/>
              <a:cxnLst/>
              <a:rect l="0" t="0" r="685800" b="565150"/>
              <a:pathLst>
                <a:path w="685800" h="565150">
                  <a:moveTo>
                    <a:pt x="319153" y="0"/>
                  </a:moveTo>
                  <a:lnTo>
                    <a:pt x="288758" y="0"/>
                  </a:lnTo>
                  <a:lnTo>
                    <a:pt x="227967" y="84508"/>
                  </a:lnTo>
                  <a:lnTo>
                    <a:pt x="182373" y="98593"/>
                  </a:lnTo>
                  <a:lnTo>
                    <a:pt x="182373" y="70424"/>
                  </a:lnTo>
                  <a:lnTo>
                    <a:pt x="151978" y="70424"/>
                  </a:lnTo>
                  <a:lnTo>
                    <a:pt x="121582" y="98593"/>
                  </a:lnTo>
                  <a:lnTo>
                    <a:pt x="60791" y="70424"/>
                  </a:lnTo>
                  <a:lnTo>
                    <a:pt x="45593" y="56339"/>
                  </a:lnTo>
                  <a:lnTo>
                    <a:pt x="15198" y="42254"/>
                  </a:lnTo>
                  <a:lnTo>
                    <a:pt x="15198" y="70424"/>
                  </a:lnTo>
                  <a:lnTo>
                    <a:pt x="0" y="84508"/>
                  </a:lnTo>
                  <a:lnTo>
                    <a:pt x="60791" y="98593"/>
                  </a:lnTo>
                  <a:lnTo>
                    <a:pt x="75989" y="140847"/>
                  </a:lnTo>
                  <a:lnTo>
                    <a:pt x="106384" y="140847"/>
                  </a:lnTo>
                  <a:lnTo>
                    <a:pt x="151978" y="197186"/>
                  </a:lnTo>
                  <a:lnTo>
                    <a:pt x="197571" y="183102"/>
                  </a:lnTo>
                  <a:lnTo>
                    <a:pt x="197571" y="253525"/>
                  </a:lnTo>
                  <a:lnTo>
                    <a:pt x="258362" y="323949"/>
                  </a:lnTo>
                  <a:lnTo>
                    <a:pt x="288758" y="323949"/>
                  </a:lnTo>
                  <a:lnTo>
                    <a:pt x="303956" y="295779"/>
                  </a:lnTo>
                  <a:lnTo>
                    <a:pt x="349549" y="338034"/>
                  </a:lnTo>
                  <a:lnTo>
                    <a:pt x="319153" y="366203"/>
                  </a:lnTo>
                  <a:lnTo>
                    <a:pt x="303956" y="352118"/>
                  </a:lnTo>
                  <a:lnTo>
                    <a:pt x="273560" y="338034"/>
                  </a:lnTo>
                  <a:lnTo>
                    <a:pt x="273560" y="394373"/>
                  </a:lnTo>
                  <a:lnTo>
                    <a:pt x="258362" y="422542"/>
                  </a:lnTo>
                  <a:lnTo>
                    <a:pt x="303956" y="478881"/>
                  </a:lnTo>
                  <a:lnTo>
                    <a:pt x="303956" y="521135"/>
                  </a:lnTo>
                  <a:lnTo>
                    <a:pt x="379945" y="521135"/>
                  </a:lnTo>
                  <a:lnTo>
                    <a:pt x="410340" y="549305"/>
                  </a:lnTo>
                  <a:lnTo>
                    <a:pt x="455934" y="535220"/>
                  </a:lnTo>
                  <a:lnTo>
                    <a:pt x="516725" y="563389"/>
                  </a:lnTo>
                  <a:lnTo>
                    <a:pt x="562318" y="521135"/>
                  </a:lnTo>
                  <a:lnTo>
                    <a:pt x="607911" y="450712"/>
                  </a:lnTo>
                  <a:lnTo>
                    <a:pt x="547120" y="422542"/>
                  </a:lnTo>
                  <a:lnTo>
                    <a:pt x="607911" y="408457"/>
                  </a:lnTo>
                  <a:lnTo>
                    <a:pt x="623109" y="422542"/>
                  </a:lnTo>
                  <a:lnTo>
                    <a:pt x="683900" y="408457"/>
                  </a:lnTo>
                  <a:lnTo>
                    <a:pt x="683900" y="394373"/>
                  </a:lnTo>
                  <a:lnTo>
                    <a:pt x="607911" y="352118"/>
                  </a:lnTo>
                  <a:lnTo>
                    <a:pt x="607911" y="323949"/>
                  </a:lnTo>
                  <a:lnTo>
                    <a:pt x="577516" y="309864"/>
                  </a:lnTo>
                  <a:lnTo>
                    <a:pt x="547120" y="295779"/>
                  </a:lnTo>
                  <a:lnTo>
                    <a:pt x="516725" y="225356"/>
                  </a:lnTo>
                  <a:lnTo>
                    <a:pt x="440736" y="112678"/>
                  </a:lnTo>
                  <a:lnTo>
                    <a:pt x="440736" y="70424"/>
                  </a:lnTo>
                  <a:lnTo>
                    <a:pt x="364747" y="56339"/>
                  </a:lnTo>
                  <a:lnTo>
                    <a:pt x="334351" y="42254"/>
                  </a:lnTo>
                  <a:lnTo>
                    <a:pt x="319153" y="0"/>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5" name="Freeform 16"/>
            <p:cNvSpPr/>
            <p:nvPr/>
          </p:nvSpPr>
          <p:spPr>
            <a:xfrm>
              <a:off x="5401310" y="4214495"/>
              <a:ext cx="122555" cy="97155"/>
            </a:xfrm>
            <a:custGeom>
              <a:avLst/>
              <a:gdLst/>
              <a:ahLst/>
              <a:cxnLst/>
              <a:rect l="0" t="0" r="122555" b="97155"/>
              <a:pathLst>
                <a:path w="122555" h="97155">
                  <a:moveTo>
                    <a:pt x="45251" y="0"/>
                  </a:moveTo>
                  <a:lnTo>
                    <a:pt x="0" y="68178"/>
                  </a:lnTo>
                  <a:lnTo>
                    <a:pt x="45251" y="95450"/>
                  </a:lnTo>
                  <a:lnTo>
                    <a:pt x="120669" y="68178"/>
                  </a:lnTo>
                  <a:lnTo>
                    <a:pt x="120669" y="40907"/>
                  </a:lnTo>
                  <a:lnTo>
                    <a:pt x="45251" y="0"/>
                  </a:lnTo>
                </a:path>
              </a:pathLst>
            </a:custGeom>
            <a:solidFill>
              <a:srgbClr val="3498DB"/>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96" name="Freeform 17"/>
            <p:cNvSpPr/>
            <p:nvPr/>
          </p:nvSpPr>
          <p:spPr>
            <a:xfrm>
              <a:off x="5096510" y="4284345"/>
              <a:ext cx="457200" cy="520700"/>
            </a:xfrm>
            <a:custGeom>
              <a:avLst/>
              <a:gdLst/>
              <a:ahLst/>
              <a:cxnLst/>
              <a:rect l="0" t="0" r="457200" b="520700"/>
              <a:pathLst>
                <a:path w="457200" h="520700">
                  <a:moveTo>
                    <a:pt x="349066" y="28051"/>
                  </a:moveTo>
                  <a:lnTo>
                    <a:pt x="303535" y="0"/>
                  </a:lnTo>
                  <a:lnTo>
                    <a:pt x="258005" y="42077"/>
                  </a:lnTo>
                  <a:lnTo>
                    <a:pt x="197298" y="14026"/>
                  </a:lnTo>
                  <a:lnTo>
                    <a:pt x="151768" y="28051"/>
                  </a:lnTo>
                  <a:lnTo>
                    <a:pt x="136591" y="56102"/>
                  </a:lnTo>
                  <a:lnTo>
                    <a:pt x="121414" y="84154"/>
                  </a:lnTo>
                  <a:lnTo>
                    <a:pt x="136591" y="126230"/>
                  </a:lnTo>
                  <a:lnTo>
                    <a:pt x="106237" y="126230"/>
                  </a:lnTo>
                  <a:lnTo>
                    <a:pt x="91061" y="112205"/>
                  </a:lnTo>
                  <a:lnTo>
                    <a:pt x="75884" y="112205"/>
                  </a:lnTo>
                  <a:lnTo>
                    <a:pt x="75884" y="140256"/>
                  </a:lnTo>
                  <a:lnTo>
                    <a:pt x="75884" y="168307"/>
                  </a:lnTo>
                  <a:lnTo>
                    <a:pt x="75884" y="196358"/>
                  </a:lnTo>
                  <a:lnTo>
                    <a:pt x="15177" y="238435"/>
                  </a:lnTo>
                  <a:lnTo>
                    <a:pt x="0" y="252461"/>
                  </a:lnTo>
                  <a:lnTo>
                    <a:pt x="0" y="308563"/>
                  </a:lnTo>
                  <a:lnTo>
                    <a:pt x="45530" y="336614"/>
                  </a:lnTo>
                  <a:lnTo>
                    <a:pt x="45530" y="406742"/>
                  </a:lnTo>
                  <a:lnTo>
                    <a:pt x="91061" y="406742"/>
                  </a:lnTo>
                  <a:lnTo>
                    <a:pt x="91061" y="434793"/>
                  </a:lnTo>
                  <a:lnTo>
                    <a:pt x="106237" y="462844"/>
                  </a:lnTo>
                  <a:lnTo>
                    <a:pt x="121414" y="504921"/>
                  </a:lnTo>
                  <a:lnTo>
                    <a:pt x="166944" y="504921"/>
                  </a:lnTo>
                  <a:lnTo>
                    <a:pt x="197298" y="462844"/>
                  </a:lnTo>
                  <a:lnTo>
                    <a:pt x="212475" y="462844"/>
                  </a:lnTo>
                  <a:lnTo>
                    <a:pt x="212475" y="490896"/>
                  </a:lnTo>
                  <a:lnTo>
                    <a:pt x="227651" y="504921"/>
                  </a:lnTo>
                  <a:lnTo>
                    <a:pt x="258005" y="504921"/>
                  </a:lnTo>
                  <a:lnTo>
                    <a:pt x="258005" y="490896"/>
                  </a:lnTo>
                  <a:lnTo>
                    <a:pt x="288359" y="490896"/>
                  </a:lnTo>
                  <a:lnTo>
                    <a:pt x="288359" y="504921"/>
                  </a:lnTo>
                  <a:lnTo>
                    <a:pt x="303535" y="518947"/>
                  </a:lnTo>
                  <a:lnTo>
                    <a:pt x="333889" y="504921"/>
                  </a:lnTo>
                  <a:lnTo>
                    <a:pt x="349066" y="448819"/>
                  </a:lnTo>
                  <a:lnTo>
                    <a:pt x="349066" y="392716"/>
                  </a:lnTo>
                  <a:lnTo>
                    <a:pt x="379419" y="392716"/>
                  </a:lnTo>
                  <a:lnTo>
                    <a:pt x="379419" y="378691"/>
                  </a:lnTo>
                  <a:lnTo>
                    <a:pt x="379419" y="350640"/>
                  </a:lnTo>
                  <a:lnTo>
                    <a:pt x="409773" y="378691"/>
                  </a:lnTo>
                  <a:lnTo>
                    <a:pt x="440126" y="336614"/>
                  </a:lnTo>
                  <a:lnTo>
                    <a:pt x="409773" y="308563"/>
                  </a:lnTo>
                  <a:lnTo>
                    <a:pt x="409773" y="294537"/>
                  </a:lnTo>
                  <a:lnTo>
                    <a:pt x="440126" y="280512"/>
                  </a:lnTo>
                  <a:lnTo>
                    <a:pt x="424949" y="238435"/>
                  </a:lnTo>
                  <a:lnTo>
                    <a:pt x="409773" y="224409"/>
                  </a:lnTo>
                  <a:lnTo>
                    <a:pt x="455303" y="238435"/>
                  </a:lnTo>
                  <a:lnTo>
                    <a:pt x="455303" y="182333"/>
                  </a:lnTo>
                  <a:lnTo>
                    <a:pt x="409773" y="210384"/>
                  </a:lnTo>
                  <a:lnTo>
                    <a:pt x="455303" y="140256"/>
                  </a:lnTo>
                  <a:lnTo>
                    <a:pt x="379419" y="98179"/>
                  </a:lnTo>
                  <a:lnTo>
                    <a:pt x="333889" y="98179"/>
                  </a:lnTo>
                  <a:lnTo>
                    <a:pt x="303535" y="126230"/>
                  </a:lnTo>
                  <a:lnTo>
                    <a:pt x="288359" y="84154"/>
                  </a:lnTo>
                  <a:lnTo>
                    <a:pt x="303535" y="70128"/>
                  </a:lnTo>
                  <a:lnTo>
                    <a:pt x="349066" y="2805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05" name="Freeform 18"/>
            <p:cNvSpPr/>
            <p:nvPr/>
          </p:nvSpPr>
          <p:spPr>
            <a:xfrm>
              <a:off x="4867910" y="4692650"/>
              <a:ext cx="520700" cy="649605"/>
            </a:xfrm>
            <a:custGeom>
              <a:avLst/>
              <a:gdLst/>
              <a:ahLst/>
              <a:cxnLst/>
              <a:rect l="0" t="0" r="520700" b="649605"/>
              <a:pathLst>
                <a:path w="520700" h="649605">
                  <a:moveTo>
                    <a:pt x="518793" y="98585"/>
                  </a:moveTo>
                  <a:lnTo>
                    <a:pt x="518793" y="84501"/>
                  </a:lnTo>
                  <a:lnTo>
                    <a:pt x="488275" y="84501"/>
                  </a:lnTo>
                  <a:lnTo>
                    <a:pt x="488275" y="98585"/>
                  </a:lnTo>
                  <a:lnTo>
                    <a:pt x="457758" y="98585"/>
                  </a:lnTo>
                  <a:lnTo>
                    <a:pt x="442500" y="98585"/>
                  </a:lnTo>
                  <a:lnTo>
                    <a:pt x="442500" y="56334"/>
                  </a:lnTo>
                  <a:lnTo>
                    <a:pt x="427241" y="56334"/>
                  </a:lnTo>
                  <a:lnTo>
                    <a:pt x="396724" y="98585"/>
                  </a:lnTo>
                  <a:lnTo>
                    <a:pt x="350948" y="98585"/>
                  </a:lnTo>
                  <a:lnTo>
                    <a:pt x="335689" y="56334"/>
                  </a:lnTo>
                  <a:lnTo>
                    <a:pt x="320431" y="28167"/>
                  </a:lnTo>
                  <a:lnTo>
                    <a:pt x="305172" y="0"/>
                  </a:lnTo>
                  <a:lnTo>
                    <a:pt x="274655" y="0"/>
                  </a:lnTo>
                  <a:lnTo>
                    <a:pt x="274655" y="14083"/>
                  </a:lnTo>
                  <a:lnTo>
                    <a:pt x="213621" y="28167"/>
                  </a:lnTo>
                  <a:lnTo>
                    <a:pt x="213621" y="56334"/>
                  </a:lnTo>
                  <a:lnTo>
                    <a:pt x="152586" y="56334"/>
                  </a:lnTo>
                  <a:lnTo>
                    <a:pt x="122069" y="84501"/>
                  </a:lnTo>
                  <a:lnTo>
                    <a:pt x="122069" y="126752"/>
                  </a:lnTo>
                  <a:lnTo>
                    <a:pt x="137327" y="154919"/>
                  </a:lnTo>
                  <a:lnTo>
                    <a:pt x="91552" y="197170"/>
                  </a:lnTo>
                  <a:lnTo>
                    <a:pt x="76293" y="197170"/>
                  </a:lnTo>
                  <a:lnTo>
                    <a:pt x="61034" y="253504"/>
                  </a:lnTo>
                  <a:lnTo>
                    <a:pt x="61034" y="281671"/>
                  </a:lnTo>
                  <a:lnTo>
                    <a:pt x="61034" y="309838"/>
                  </a:lnTo>
                  <a:lnTo>
                    <a:pt x="30517" y="352089"/>
                  </a:lnTo>
                  <a:lnTo>
                    <a:pt x="15259" y="380256"/>
                  </a:lnTo>
                  <a:lnTo>
                    <a:pt x="0" y="450674"/>
                  </a:lnTo>
                  <a:lnTo>
                    <a:pt x="15259" y="478841"/>
                  </a:lnTo>
                  <a:lnTo>
                    <a:pt x="106810" y="478841"/>
                  </a:lnTo>
                  <a:lnTo>
                    <a:pt x="152586" y="577426"/>
                  </a:lnTo>
                  <a:lnTo>
                    <a:pt x="167845" y="647844"/>
                  </a:lnTo>
                  <a:lnTo>
                    <a:pt x="213621" y="577426"/>
                  </a:lnTo>
                  <a:lnTo>
                    <a:pt x="228879" y="591510"/>
                  </a:lnTo>
                  <a:lnTo>
                    <a:pt x="289914" y="535175"/>
                  </a:lnTo>
                  <a:lnTo>
                    <a:pt x="289914" y="492925"/>
                  </a:lnTo>
                  <a:lnTo>
                    <a:pt x="350948" y="478841"/>
                  </a:lnTo>
                  <a:lnTo>
                    <a:pt x="381465" y="408423"/>
                  </a:lnTo>
                  <a:lnTo>
                    <a:pt x="411982" y="394340"/>
                  </a:lnTo>
                  <a:lnTo>
                    <a:pt x="411982" y="352089"/>
                  </a:lnTo>
                  <a:lnTo>
                    <a:pt x="457758" y="352089"/>
                  </a:lnTo>
                  <a:lnTo>
                    <a:pt x="473017" y="281671"/>
                  </a:lnTo>
                  <a:lnTo>
                    <a:pt x="457758" y="225337"/>
                  </a:lnTo>
                  <a:lnTo>
                    <a:pt x="473017" y="211253"/>
                  </a:lnTo>
                  <a:lnTo>
                    <a:pt x="442500" y="183086"/>
                  </a:lnTo>
                  <a:lnTo>
                    <a:pt x="473017" y="169002"/>
                  </a:lnTo>
                  <a:lnTo>
                    <a:pt x="488275" y="183086"/>
                  </a:lnTo>
                  <a:lnTo>
                    <a:pt x="518793" y="140835"/>
                  </a:lnTo>
                  <a:lnTo>
                    <a:pt x="518793" y="98585"/>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06" name="Freeform 19"/>
            <p:cNvSpPr/>
            <p:nvPr/>
          </p:nvSpPr>
          <p:spPr>
            <a:xfrm>
              <a:off x="4074160" y="5100955"/>
              <a:ext cx="962660" cy="675640"/>
            </a:xfrm>
            <a:custGeom>
              <a:avLst/>
              <a:gdLst/>
              <a:ahLst/>
              <a:cxnLst/>
              <a:rect l="0" t="0" r="962660" b="675640"/>
              <a:pathLst>
                <a:path w="962660" h="675640">
                  <a:moveTo>
                    <a:pt x="960754" y="224628"/>
                  </a:moveTo>
                  <a:lnTo>
                    <a:pt x="945504" y="168471"/>
                  </a:lnTo>
                  <a:lnTo>
                    <a:pt x="899754" y="70196"/>
                  </a:lnTo>
                  <a:lnTo>
                    <a:pt x="808253" y="70196"/>
                  </a:lnTo>
                  <a:lnTo>
                    <a:pt x="793003" y="56157"/>
                  </a:lnTo>
                  <a:lnTo>
                    <a:pt x="777753" y="98275"/>
                  </a:lnTo>
                  <a:lnTo>
                    <a:pt x="747253" y="98275"/>
                  </a:lnTo>
                  <a:lnTo>
                    <a:pt x="716753" y="70196"/>
                  </a:lnTo>
                  <a:lnTo>
                    <a:pt x="610002" y="112314"/>
                  </a:lnTo>
                  <a:lnTo>
                    <a:pt x="594752" y="98275"/>
                  </a:lnTo>
                  <a:lnTo>
                    <a:pt x="640502" y="14039"/>
                  </a:lnTo>
                  <a:lnTo>
                    <a:pt x="594752" y="0"/>
                  </a:lnTo>
                  <a:lnTo>
                    <a:pt x="564252" y="28079"/>
                  </a:lnTo>
                  <a:lnTo>
                    <a:pt x="533752" y="0"/>
                  </a:lnTo>
                  <a:lnTo>
                    <a:pt x="518502" y="14039"/>
                  </a:lnTo>
                  <a:lnTo>
                    <a:pt x="411752" y="14039"/>
                  </a:lnTo>
                  <a:lnTo>
                    <a:pt x="427002" y="70196"/>
                  </a:lnTo>
                  <a:lnTo>
                    <a:pt x="396502" y="70196"/>
                  </a:lnTo>
                  <a:lnTo>
                    <a:pt x="335501" y="28079"/>
                  </a:lnTo>
                  <a:lnTo>
                    <a:pt x="320251" y="42118"/>
                  </a:lnTo>
                  <a:lnTo>
                    <a:pt x="320251" y="84236"/>
                  </a:lnTo>
                  <a:lnTo>
                    <a:pt x="274501" y="84236"/>
                  </a:lnTo>
                  <a:lnTo>
                    <a:pt x="274501" y="126353"/>
                  </a:lnTo>
                  <a:lnTo>
                    <a:pt x="289751" y="154432"/>
                  </a:lnTo>
                  <a:lnTo>
                    <a:pt x="274501" y="168471"/>
                  </a:lnTo>
                  <a:lnTo>
                    <a:pt x="274501" y="196550"/>
                  </a:lnTo>
                  <a:lnTo>
                    <a:pt x="213501" y="252707"/>
                  </a:lnTo>
                  <a:lnTo>
                    <a:pt x="213501" y="294825"/>
                  </a:lnTo>
                  <a:lnTo>
                    <a:pt x="198251" y="350982"/>
                  </a:lnTo>
                  <a:lnTo>
                    <a:pt x="137251" y="393100"/>
                  </a:lnTo>
                  <a:lnTo>
                    <a:pt x="91500" y="449257"/>
                  </a:lnTo>
                  <a:lnTo>
                    <a:pt x="61000" y="477335"/>
                  </a:lnTo>
                  <a:lnTo>
                    <a:pt x="15250" y="491375"/>
                  </a:lnTo>
                  <a:lnTo>
                    <a:pt x="0" y="519453"/>
                  </a:lnTo>
                  <a:lnTo>
                    <a:pt x="30500" y="533492"/>
                  </a:lnTo>
                  <a:lnTo>
                    <a:pt x="15250" y="547532"/>
                  </a:lnTo>
                  <a:lnTo>
                    <a:pt x="15250" y="617728"/>
                  </a:lnTo>
                  <a:lnTo>
                    <a:pt x="30500" y="631767"/>
                  </a:lnTo>
                  <a:lnTo>
                    <a:pt x="30500" y="673885"/>
                  </a:lnTo>
                  <a:lnTo>
                    <a:pt x="106750" y="673885"/>
                  </a:lnTo>
                  <a:lnTo>
                    <a:pt x="106750" y="631767"/>
                  </a:lnTo>
                  <a:lnTo>
                    <a:pt x="76250" y="603689"/>
                  </a:lnTo>
                  <a:lnTo>
                    <a:pt x="91500" y="547532"/>
                  </a:lnTo>
                  <a:lnTo>
                    <a:pt x="152501" y="533492"/>
                  </a:lnTo>
                  <a:lnTo>
                    <a:pt x="198251" y="533492"/>
                  </a:lnTo>
                  <a:lnTo>
                    <a:pt x="289751" y="491375"/>
                  </a:lnTo>
                  <a:lnTo>
                    <a:pt x="350751" y="491375"/>
                  </a:lnTo>
                  <a:lnTo>
                    <a:pt x="366001" y="519453"/>
                  </a:lnTo>
                  <a:lnTo>
                    <a:pt x="396502" y="463296"/>
                  </a:lnTo>
                  <a:lnTo>
                    <a:pt x="457502" y="435217"/>
                  </a:lnTo>
                  <a:lnTo>
                    <a:pt x="472752" y="393100"/>
                  </a:lnTo>
                  <a:lnTo>
                    <a:pt x="503252" y="421178"/>
                  </a:lnTo>
                  <a:lnTo>
                    <a:pt x="518502" y="421178"/>
                  </a:lnTo>
                  <a:lnTo>
                    <a:pt x="503252" y="379060"/>
                  </a:lnTo>
                  <a:lnTo>
                    <a:pt x="503252" y="322903"/>
                  </a:lnTo>
                  <a:lnTo>
                    <a:pt x="533752" y="365021"/>
                  </a:lnTo>
                  <a:lnTo>
                    <a:pt x="549002" y="407139"/>
                  </a:lnTo>
                  <a:lnTo>
                    <a:pt x="640502" y="407139"/>
                  </a:lnTo>
                  <a:lnTo>
                    <a:pt x="610002" y="379060"/>
                  </a:lnTo>
                  <a:lnTo>
                    <a:pt x="640502" y="350982"/>
                  </a:lnTo>
                  <a:lnTo>
                    <a:pt x="686253" y="365021"/>
                  </a:lnTo>
                  <a:lnTo>
                    <a:pt x="716753" y="336943"/>
                  </a:lnTo>
                  <a:lnTo>
                    <a:pt x="747253" y="336943"/>
                  </a:lnTo>
                  <a:lnTo>
                    <a:pt x="747253" y="350982"/>
                  </a:lnTo>
                  <a:lnTo>
                    <a:pt x="762503" y="350982"/>
                  </a:lnTo>
                  <a:lnTo>
                    <a:pt x="762503" y="322903"/>
                  </a:lnTo>
                  <a:lnTo>
                    <a:pt x="808253" y="336943"/>
                  </a:lnTo>
                  <a:lnTo>
                    <a:pt x="854003" y="308864"/>
                  </a:lnTo>
                  <a:lnTo>
                    <a:pt x="899754" y="294825"/>
                  </a:lnTo>
                  <a:lnTo>
                    <a:pt x="915004" y="238668"/>
                  </a:lnTo>
                  <a:lnTo>
                    <a:pt x="960754" y="224628"/>
                  </a:lnTo>
                </a:path>
              </a:pathLst>
            </a:cu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07" name="Freeform 20"/>
            <p:cNvSpPr/>
            <p:nvPr/>
          </p:nvSpPr>
          <p:spPr>
            <a:xfrm>
              <a:off x="3432810" y="4973955"/>
              <a:ext cx="948055" cy="675640"/>
            </a:xfrm>
            <a:custGeom>
              <a:avLst/>
              <a:gdLst/>
              <a:ahLst/>
              <a:cxnLst/>
              <a:rect l="0" t="0" r="948055" b="675640"/>
              <a:pathLst>
                <a:path w="948055" h="675640">
                  <a:moveTo>
                    <a:pt x="640938" y="645807"/>
                  </a:moveTo>
                  <a:lnTo>
                    <a:pt x="656199" y="603689"/>
                  </a:lnTo>
                  <a:lnTo>
                    <a:pt x="701980" y="603689"/>
                  </a:lnTo>
                  <a:lnTo>
                    <a:pt x="793543" y="519453"/>
                  </a:lnTo>
                  <a:lnTo>
                    <a:pt x="839324" y="477335"/>
                  </a:lnTo>
                  <a:lnTo>
                    <a:pt x="854584" y="421178"/>
                  </a:lnTo>
                  <a:lnTo>
                    <a:pt x="854584" y="379060"/>
                  </a:lnTo>
                  <a:lnTo>
                    <a:pt x="915626" y="322903"/>
                  </a:lnTo>
                  <a:lnTo>
                    <a:pt x="915626" y="294825"/>
                  </a:lnTo>
                  <a:lnTo>
                    <a:pt x="946147" y="280785"/>
                  </a:lnTo>
                  <a:lnTo>
                    <a:pt x="915626" y="266746"/>
                  </a:lnTo>
                  <a:lnTo>
                    <a:pt x="915626" y="224628"/>
                  </a:lnTo>
                  <a:lnTo>
                    <a:pt x="869845" y="224628"/>
                  </a:lnTo>
                  <a:lnTo>
                    <a:pt x="869845" y="168471"/>
                  </a:lnTo>
                  <a:lnTo>
                    <a:pt x="839324" y="168471"/>
                  </a:lnTo>
                  <a:lnTo>
                    <a:pt x="839324" y="196550"/>
                  </a:lnTo>
                  <a:lnTo>
                    <a:pt x="808803" y="196550"/>
                  </a:lnTo>
                  <a:lnTo>
                    <a:pt x="808803" y="182511"/>
                  </a:lnTo>
                  <a:lnTo>
                    <a:pt x="824063" y="112314"/>
                  </a:lnTo>
                  <a:lnTo>
                    <a:pt x="839324" y="98275"/>
                  </a:lnTo>
                  <a:lnTo>
                    <a:pt x="839324" y="70196"/>
                  </a:lnTo>
                  <a:lnTo>
                    <a:pt x="839324" y="28079"/>
                  </a:lnTo>
                  <a:lnTo>
                    <a:pt x="824063" y="0"/>
                  </a:lnTo>
                  <a:lnTo>
                    <a:pt x="778282" y="14039"/>
                  </a:lnTo>
                  <a:lnTo>
                    <a:pt x="747761" y="14039"/>
                  </a:lnTo>
                  <a:lnTo>
                    <a:pt x="717240" y="42118"/>
                  </a:lnTo>
                  <a:lnTo>
                    <a:pt x="686719" y="56157"/>
                  </a:lnTo>
                  <a:lnTo>
                    <a:pt x="686719" y="42118"/>
                  </a:lnTo>
                  <a:lnTo>
                    <a:pt x="656199" y="56157"/>
                  </a:lnTo>
                  <a:lnTo>
                    <a:pt x="610417" y="56157"/>
                  </a:lnTo>
                  <a:lnTo>
                    <a:pt x="579896" y="70196"/>
                  </a:lnTo>
                  <a:lnTo>
                    <a:pt x="549375" y="112314"/>
                  </a:lnTo>
                  <a:lnTo>
                    <a:pt x="518855" y="98275"/>
                  </a:lnTo>
                  <a:lnTo>
                    <a:pt x="503594" y="126353"/>
                  </a:lnTo>
                  <a:lnTo>
                    <a:pt x="442552" y="126353"/>
                  </a:lnTo>
                  <a:lnTo>
                    <a:pt x="427292" y="168471"/>
                  </a:lnTo>
                  <a:lnTo>
                    <a:pt x="381511" y="182511"/>
                  </a:lnTo>
                  <a:lnTo>
                    <a:pt x="350990" y="154432"/>
                  </a:lnTo>
                  <a:lnTo>
                    <a:pt x="335729" y="112314"/>
                  </a:lnTo>
                  <a:lnTo>
                    <a:pt x="305208" y="126353"/>
                  </a:lnTo>
                  <a:lnTo>
                    <a:pt x="305208" y="154432"/>
                  </a:lnTo>
                  <a:lnTo>
                    <a:pt x="274687" y="154432"/>
                  </a:lnTo>
                  <a:lnTo>
                    <a:pt x="198385" y="196550"/>
                  </a:lnTo>
                  <a:lnTo>
                    <a:pt x="183125" y="224628"/>
                  </a:lnTo>
                  <a:lnTo>
                    <a:pt x="91562" y="196550"/>
                  </a:lnTo>
                  <a:lnTo>
                    <a:pt x="61041" y="196550"/>
                  </a:lnTo>
                  <a:lnTo>
                    <a:pt x="45781" y="210589"/>
                  </a:lnTo>
                  <a:lnTo>
                    <a:pt x="0" y="224628"/>
                  </a:lnTo>
                  <a:lnTo>
                    <a:pt x="0" y="252707"/>
                  </a:lnTo>
                  <a:lnTo>
                    <a:pt x="61041" y="252707"/>
                  </a:lnTo>
                  <a:lnTo>
                    <a:pt x="76302" y="280785"/>
                  </a:lnTo>
                  <a:lnTo>
                    <a:pt x="167864" y="294825"/>
                  </a:lnTo>
                  <a:lnTo>
                    <a:pt x="183125" y="308864"/>
                  </a:lnTo>
                  <a:lnTo>
                    <a:pt x="198385" y="365021"/>
                  </a:lnTo>
                  <a:lnTo>
                    <a:pt x="122083" y="365021"/>
                  </a:lnTo>
                  <a:lnTo>
                    <a:pt x="106823" y="393100"/>
                  </a:lnTo>
                  <a:lnTo>
                    <a:pt x="122083" y="421178"/>
                  </a:lnTo>
                  <a:lnTo>
                    <a:pt x="167864" y="435217"/>
                  </a:lnTo>
                  <a:lnTo>
                    <a:pt x="259427" y="463296"/>
                  </a:lnTo>
                  <a:lnTo>
                    <a:pt x="259427" y="491375"/>
                  </a:lnTo>
                  <a:lnTo>
                    <a:pt x="228906" y="505414"/>
                  </a:lnTo>
                  <a:lnTo>
                    <a:pt x="259427" y="533492"/>
                  </a:lnTo>
                  <a:lnTo>
                    <a:pt x="259427" y="575610"/>
                  </a:lnTo>
                  <a:lnTo>
                    <a:pt x="396771" y="631767"/>
                  </a:lnTo>
                  <a:lnTo>
                    <a:pt x="427292" y="631767"/>
                  </a:lnTo>
                  <a:lnTo>
                    <a:pt x="473073" y="631767"/>
                  </a:lnTo>
                  <a:lnTo>
                    <a:pt x="488334" y="645807"/>
                  </a:lnTo>
                  <a:lnTo>
                    <a:pt x="488334" y="603689"/>
                  </a:lnTo>
                  <a:lnTo>
                    <a:pt x="549375" y="617728"/>
                  </a:lnTo>
                  <a:lnTo>
                    <a:pt x="564636" y="659846"/>
                  </a:lnTo>
                  <a:lnTo>
                    <a:pt x="595157" y="673885"/>
                  </a:lnTo>
                  <a:lnTo>
                    <a:pt x="640938" y="645807"/>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09" name="Freeform 21"/>
            <p:cNvSpPr/>
            <p:nvPr/>
          </p:nvSpPr>
          <p:spPr>
            <a:xfrm>
              <a:off x="3341370" y="4595495"/>
              <a:ext cx="704850" cy="622300"/>
            </a:xfrm>
            <a:custGeom>
              <a:avLst/>
              <a:gdLst/>
              <a:ahLst/>
              <a:cxnLst/>
              <a:rect l="0" t="0" r="704850" b="622300"/>
              <a:pathLst>
                <a:path w="704850" h="622300">
                  <a:moveTo>
                    <a:pt x="91688" y="606434"/>
                  </a:moveTo>
                  <a:lnTo>
                    <a:pt x="91688" y="564125"/>
                  </a:lnTo>
                  <a:lnTo>
                    <a:pt x="122250" y="521815"/>
                  </a:lnTo>
                  <a:lnTo>
                    <a:pt x="61125" y="465403"/>
                  </a:lnTo>
                  <a:lnTo>
                    <a:pt x="106969" y="394887"/>
                  </a:lnTo>
                  <a:lnTo>
                    <a:pt x="106969" y="338475"/>
                  </a:lnTo>
                  <a:lnTo>
                    <a:pt x="15281" y="352578"/>
                  </a:lnTo>
                  <a:lnTo>
                    <a:pt x="15281" y="282062"/>
                  </a:lnTo>
                  <a:lnTo>
                    <a:pt x="0" y="267959"/>
                  </a:lnTo>
                  <a:lnTo>
                    <a:pt x="30563" y="239753"/>
                  </a:lnTo>
                  <a:lnTo>
                    <a:pt x="61125" y="253856"/>
                  </a:lnTo>
                  <a:lnTo>
                    <a:pt x="91688" y="239753"/>
                  </a:lnTo>
                  <a:lnTo>
                    <a:pt x="183376" y="239753"/>
                  </a:lnTo>
                  <a:lnTo>
                    <a:pt x="198657" y="211547"/>
                  </a:lnTo>
                  <a:lnTo>
                    <a:pt x="213938" y="197444"/>
                  </a:lnTo>
                  <a:lnTo>
                    <a:pt x="320907" y="197444"/>
                  </a:lnTo>
                  <a:lnTo>
                    <a:pt x="305626" y="141031"/>
                  </a:lnTo>
                  <a:lnTo>
                    <a:pt x="259782" y="141031"/>
                  </a:lnTo>
                  <a:lnTo>
                    <a:pt x="244501" y="98722"/>
                  </a:lnTo>
                  <a:lnTo>
                    <a:pt x="275063" y="70516"/>
                  </a:lnTo>
                  <a:lnTo>
                    <a:pt x="320907" y="84619"/>
                  </a:lnTo>
                  <a:lnTo>
                    <a:pt x="351470" y="70516"/>
                  </a:lnTo>
                  <a:lnTo>
                    <a:pt x="366751" y="98722"/>
                  </a:lnTo>
                  <a:lnTo>
                    <a:pt x="397314" y="84619"/>
                  </a:lnTo>
                  <a:lnTo>
                    <a:pt x="397314" y="42309"/>
                  </a:lnTo>
                  <a:lnTo>
                    <a:pt x="443158" y="70516"/>
                  </a:lnTo>
                  <a:lnTo>
                    <a:pt x="458439" y="14103"/>
                  </a:lnTo>
                  <a:lnTo>
                    <a:pt x="473720" y="0"/>
                  </a:lnTo>
                  <a:lnTo>
                    <a:pt x="504283" y="28206"/>
                  </a:lnTo>
                  <a:lnTo>
                    <a:pt x="550127" y="28206"/>
                  </a:lnTo>
                  <a:lnTo>
                    <a:pt x="595971" y="126928"/>
                  </a:lnTo>
                  <a:lnTo>
                    <a:pt x="611252" y="126928"/>
                  </a:lnTo>
                  <a:lnTo>
                    <a:pt x="626533" y="155134"/>
                  </a:lnTo>
                  <a:lnTo>
                    <a:pt x="657096" y="155134"/>
                  </a:lnTo>
                  <a:lnTo>
                    <a:pt x="672377" y="126928"/>
                  </a:lnTo>
                  <a:lnTo>
                    <a:pt x="687659" y="112825"/>
                  </a:lnTo>
                  <a:lnTo>
                    <a:pt x="702940" y="155134"/>
                  </a:lnTo>
                  <a:lnTo>
                    <a:pt x="687659" y="169237"/>
                  </a:lnTo>
                  <a:lnTo>
                    <a:pt x="687659" y="197444"/>
                  </a:lnTo>
                  <a:lnTo>
                    <a:pt x="687659" y="225650"/>
                  </a:lnTo>
                  <a:lnTo>
                    <a:pt x="641815" y="267959"/>
                  </a:lnTo>
                  <a:lnTo>
                    <a:pt x="641815" y="296165"/>
                  </a:lnTo>
                  <a:lnTo>
                    <a:pt x="687659" y="296165"/>
                  </a:lnTo>
                  <a:lnTo>
                    <a:pt x="702940" y="324372"/>
                  </a:lnTo>
                  <a:lnTo>
                    <a:pt x="687659" y="338475"/>
                  </a:lnTo>
                  <a:lnTo>
                    <a:pt x="687659" y="366681"/>
                  </a:lnTo>
                  <a:lnTo>
                    <a:pt x="687659" y="408990"/>
                  </a:lnTo>
                  <a:lnTo>
                    <a:pt x="702940" y="408990"/>
                  </a:lnTo>
                  <a:lnTo>
                    <a:pt x="702940" y="437197"/>
                  </a:lnTo>
                  <a:lnTo>
                    <a:pt x="657096" y="451300"/>
                  </a:lnTo>
                  <a:lnTo>
                    <a:pt x="657096" y="479506"/>
                  </a:lnTo>
                  <a:lnTo>
                    <a:pt x="657096" y="493609"/>
                  </a:lnTo>
                  <a:lnTo>
                    <a:pt x="611252" y="479506"/>
                  </a:lnTo>
                  <a:lnTo>
                    <a:pt x="595971" y="507712"/>
                  </a:lnTo>
                  <a:lnTo>
                    <a:pt x="534846" y="507712"/>
                  </a:lnTo>
                  <a:lnTo>
                    <a:pt x="519564" y="550022"/>
                  </a:lnTo>
                  <a:lnTo>
                    <a:pt x="473720" y="564125"/>
                  </a:lnTo>
                  <a:lnTo>
                    <a:pt x="443158" y="535918"/>
                  </a:lnTo>
                  <a:lnTo>
                    <a:pt x="427876" y="493609"/>
                  </a:lnTo>
                  <a:lnTo>
                    <a:pt x="397314" y="507712"/>
                  </a:lnTo>
                  <a:lnTo>
                    <a:pt x="397314" y="535918"/>
                  </a:lnTo>
                  <a:lnTo>
                    <a:pt x="366751" y="535918"/>
                  </a:lnTo>
                  <a:lnTo>
                    <a:pt x="290345" y="578228"/>
                  </a:lnTo>
                  <a:lnTo>
                    <a:pt x="275063" y="620537"/>
                  </a:lnTo>
                  <a:lnTo>
                    <a:pt x="183376" y="578228"/>
                  </a:lnTo>
                  <a:lnTo>
                    <a:pt x="152813" y="578228"/>
                  </a:lnTo>
                  <a:lnTo>
                    <a:pt x="91688" y="606434"/>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0" name="Freeform 22"/>
            <p:cNvSpPr/>
            <p:nvPr/>
          </p:nvSpPr>
          <p:spPr>
            <a:xfrm>
              <a:off x="2545715" y="4551045"/>
              <a:ext cx="1085850" cy="1085850"/>
            </a:xfrm>
            <a:custGeom>
              <a:avLst/>
              <a:gdLst/>
              <a:ahLst/>
              <a:cxnLst/>
              <a:rect l="0" t="0" r="1085850" b="1085850"/>
              <a:pathLst>
                <a:path w="1085850" h="1085850">
                  <a:moveTo>
                    <a:pt x="992341" y="816587"/>
                  </a:moveTo>
                  <a:lnTo>
                    <a:pt x="1007608" y="788429"/>
                  </a:lnTo>
                  <a:lnTo>
                    <a:pt x="1083942" y="788429"/>
                  </a:lnTo>
                  <a:lnTo>
                    <a:pt x="1068675" y="732113"/>
                  </a:lnTo>
                  <a:lnTo>
                    <a:pt x="1053408" y="703955"/>
                  </a:lnTo>
                  <a:lnTo>
                    <a:pt x="1007608" y="718034"/>
                  </a:lnTo>
                  <a:lnTo>
                    <a:pt x="961807" y="703955"/>
                  </a:lnTo>
                  <a:lnTo>
                    <a:pt x="946541" y="675796"/>
                  </a:lnTo>
                  <a:lnTo>
                    <a:pt x="885473" y="675796"/>
                  </a:lnTo>
                  <a:lnTo>
                    <a:pt x="885473" y="633559"/>
                  </a:lnTo>
                  <a:lnTo>
                    <a:pt x="885473" y="605401"/>
                  </a:lnTo>
                  <a:lnTo>
                    <a:pt x="916007" y="563164"/>
                  </a:lnTo>
                  <a:lnTo>
                    <a:pt x="854940" y="506847"/>
                  </a:lnTo>
                  <a:lnTo>
                    <a:pt x="900740" y="436452"/>
                  </a:lnTo>
                  <a:lnTo>
                    <a:pt x="900740" y="380135"/>
                  </a:lnTo>
                  <a:lnTo>
                    <a:pt x="809140" y="394215"/>
                  </a:lnTo>
                  <a:lnTo>
                    <a:pt x="809140" y="323819"/>
                  </a:lnTo>
                  <a:lnTo>
                    <a:pt x="793873" y="309740"/>
                  </a:lnTo>
                  <a:lnTo>
                    <a:pt x="824406" y="281582"/>
                  </a:lnTo>
                  <a:lnTo>
                    <a:pt x="854940" y="295661"/>
                  </a:lnTo>
                  <a:lnTo>
                    <a:pt x="885473" y="267503"/>
                  </a:lnTo>
                  <a:lnTo>
                    <a:pt x="977074" y="281582"/>
                  </a:lnTo>
                  <a:lnTo>
                    <a:pt x="1007608" y="239345"/>
                  </a:lnTo>
                  <a:lnTo>
                    <a:pt x="977074" y="197107"/>
                  </a:lnTo>
                  <a:lnTo>
                    <a:pt x="931274" y="225265"/>
                  </a:lnTo>
                  <a:lnTo>
                    <a:pt x="885473" y="197107"/>
                  </a:lnTo>
                  <a:lnTo>
                    <a:pt x="885473" y="112633"/>
                  </a:lnTo>
                  <a:lnTo>
                    <a:pt x="824406" y="112633"/>
                  </a:lnTo>
                  <a:lnTo>
                    <a:pt x="809140" y="168949"/>
                  </a:lnTo>
                  <a:lnTo>
                    <a:pt x="778606" y="168949"/>
                  </a:lnTo>
                  <a:lnTo>
                    <a:pt x="778606" y="211186"/>
                  </a:lnTo>
                  <a:lnTo>
                    <a:pt x="732806" y="253424"/>
                  </a:lnTo>
                  <a:lnTo>
                    <a:pt x="702272" y="253424"/>
                  </a:lnTo>
                  <a:lnTo>
                    <a:pt x="702272" y="422373"/>
                  </a:lnTo>
                  <a:lnTo>
                    <a:pt x="656472" y="422373"/>
                  </a:lnTo>
                  <a:lnTo>
                    <a:pt x="641205" y="394215"/>
                  </a:lnTo>
                  <a:lnTo>
                    <a:pt x="610671" y="422373"/>
                  </a:lnTo>
                  <a:lnTo>
                    <a:pt x="549604" y="422373"/>
                  </a:lnTo>
                  <a:lnTo>
                    <a:pt x="549604" y="408294"/>
                  </a:lnTo>
                  <a:lnTo>
                    <a:pt x="519071" y="394215"/>
                  </a:lnTo>
                  <a:lnTo>
                    <a:pt x="519071" y="337898"/>
                  </a:lnTo>
                  <a:lnTo>
                    <a:pt x="442737" y="183028"/>
                  </a:lnTo>
                  <a:lnTo>
                    <a:pt x="412203" y="183028"/>
                  </a:lnTo>
                  <a:lnTo>
                    <a:pt x="412203" y="197107"/>
                  </a:lnTo>
                  <a:lnTo>
                    <a:pt x="381670" y="154870"/>
                  </a:lnTo>
                  <a:lnTo>
                    <a:pt x="396936" y="126712"/>
                  </a:lnTo>
                  <a:lnTo>
                    <a:pt x="335869" y="56316"/>
                  </a:lnTo>
                  <a:lnTo>
                    <a:pt x="305336" y="70395"/>
                  </a:lnTo>
                  <a:lnTo>
                    <a:pt x="290069" y="140791"/>
                  </a:lnTo>
                  <a:lnTo>
                    <a:pt x="259535" y="140791"/>
                  </a:lnTo>
                  <a:lnTo>
                    <a:pt x="259535" y="112633"/>
                  </a:lnTo>
                  <a:lnTo>
                    <a:pt x="259535" y="0"/>
                  </a:lnTo>
                  <a:lnTo>
                    <a:pt x="229002" y="28158"/>
                  </a:lnTo>
                  <a:lnTo>
                    <a:pt x="213735" y="0"/>
                  </a:lnTo>
                  <a:lnTo>
                    <a:pt x="183201" y="28158"/>
                  </a:lnTo>
                  <a:lnTo>
                    <a:pt x="183201" y="56316"/>
                  </a:lnTo>
                  <a:lnTo>
                    <a:pt x="198468" y="112633"/>
                  </a:lnTo>
                  <a:lnTo>
                    <a:pt x="167935" y="112633"/>
                  </a:lnTo>
                  <a:lnTo>
                    <a:pt x="137401" y="112633"/>
                  </a:lnTo>
                  <a:lnTo>
                    <a:pt x="152668" y="168949"/>
                  </a:lnTo>
                  <a:lnTo>
                    <a:pt x="152668" y="197107"/>
                  </a:lnTo>
                  <a:lnTo>
                    <a:pt x="198468" y="197107"/>
                  </a:lnTo>
                  <a:lnTo>
                    <a:pt x="198468" y="295661"/>
                  </a:lnTo>
                  <a:lnTo>
                    <a:pt x="167935" y="422373"/>
                  </a:lnTo>
                  <a:lnTo>
                    <a:pt x="76334" y="478689"/>
                  </a:lnTo>
                  <a:lnTo>
                    <a:pt x="45800" y="492768"/>
                  </a:lnTo>
                  <a:lnTo>
                    <a:pt x="30534" y="506847"/>
                  </a:lnTo>
                  <a:lnTo>
                    <a:pt x="15267" y="549085"/>
                  </a:lnTo>
                  <a:lnTo>
                    <a:pt x="15267" y="633559"/>
                  </a:lnTo>
                  <a:lnTo>
                    <a:pt x="0" y="661717"/>
                  </a:lnTo>
                  <a:lnTo>
                    <a:pt x="61067" y="661717"/>
                  </a:lnTo>
                  <a:lnTo>
                    <a:pt x="91601" y="647638"/>
                  </a:lnTo>
                  <a:lnTo>
                    <a:pt x="167935" y="661717"/>
                  </a:lnTo>
                  <a:lnTo>
                    <a:pt x="152668" y="689876"/>
                  </a:lnTo>
                  <a:lnTo>
                    <a:pt x="137401" y="689876"/>
                  </a:lnTo>
                  <a:lnTo>
                    <a:pt x="167935" y="718034"/>
                  </a:lnTo>
                  <a:lnTo>
                    <a:pt x="152668" y="760271"/>
                  </a:lnTo>
                  <a:lnTo>
                    <a:pt x="183201" y="788429"/>
                  </a:lnTo>
                  <a:lnTo>
                    <a:pt x="229002" y="788429"/>
                  </a:lnTo>
                  <a:lnTo>
                    <a:pt x="229002" y="816587"/>
                  </a:lnTo>
                  <a:lnTo>
                    <a:pt x="213735" y="830666"/>
                  </a:lnTo>
                  <a:lnTo>
                    <a:pt x="213735" y="886983"/>
                  </a:lnTo>
                  <a:lnTo>
                    <a:pt x="183201" y="886983"/>
                  </a:lnTo>
                  <a:lnTo>
                    <a:pt x="198468" y="929220"/>
                  </a:lnTo>
                  <a:lnTo>
                    <a:pt x="274802" y="929220"/>
                  </a:lnTo>
                  <a:lnTo>
                    <a:pt x="274802" y="985536"/>
                  </a:lnTo>
                  <a:lnTo>
                    <a:pt x="305336" y="999616"/>
                  </a:lnTo>
                  <a:lnTo>
                    <a:pt x="381670" y="1013695"/>
                  </a:lnTo>
                  <a:lnTo>
                    <a:pt x="412203" y="985536"/>
                  </a:lnTo>
                  <a:lnTo>
                    <a:pt x="427470" y="999616"/>
                  </a:lnTo>
                  <a:lnTo>
                    <a:pt x="412203" y="1041853"/>
                  </a:lnTo>
                  <a:lnTo>
                    <a:pt x="442737" y="1055932"/>
                  </a:lnTo>
                  <a:lnTo>
                    <a:pt x="503804" y="1084090"/>
                  </a:lnTo>
                  <a:lnTo>
                    <a:pt x="503804" y="1041853"/>
                  </a:lnTo>
                  <a:lnTo>
                    <a:pt x="503804" y="915141"/>
                  </a:lnTo>
                  <a:lnTo>
                    <a:pt x="519071" y="901062"/>
                  </a:lnTo>
                  <a:lnTo>
                    <a:pt x="610671" y="901062"/>
                  </a:lnTo>
                  <a:lnTo>
                    <a:pt x="625938" y="886983"/>
                  </a:lnTo>
                  <a:lnTo>
                    <a:pt x="656472" y="886983"/>
                  </a:lnTo>
                  <a:lnTo>
                    <a:pt x="671738" y="901062"/>
                  </a:lnTo>
                  <a:lnTo>
                    <a:pt x="717539" y="886983"/>
                  </a:lnTo>
                  <a:lnTo>
                    <a:pt x="732806" y="901062"/>
                  </a:lnTo>
                  <a:lnTo>
                    <a:pt x="748072" y="886983"/>
                  </a:lnTo>
                  <a:lnTo>
                    <a:pt x="793873" y="915141"/>
                  </a:lnTo>
                  <a:lnTo>
                    <a:pt x="793873" y="886983"/>
                  </a:lnTo>
                  <a:lnTo>
                    <a:pt x="839673" y="886983"/>
                  </a:lnTo>
                  <a:lnTo>
                    <a:pt x="916007" y="872904"/>
                  </a:lnTo>
                  <a:lnTo>
                    <a:pt x="931274" y="830666"/>
                  </a:lnTo>
                  <a:lnTo>
                    <a:pt x="961807" y="816587"/>
                  </a:lnTo>
                  <a:lnTo>
                    <a:pt x="992341" y="816587"/>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1" name="Freeform 23"/>
            <p:cNvSpPr/>
            <p:nvPr/>
          </p:nvSpPr>
          <p:spPr>
            <a:xfrm>
              <a:off x="518160" y="3297555"/>
              <a:ext cx="2308860" cy="1380490"/>
            </a:xfrm>
            <a:custGeom>
              <a:avLst/>
              <a:gdLst/>
              <a:ahLst/>
              <a:cxnLst/>
              <a:rect l="0" t="0" r="2308860" b="1380490"/>
              <a:pathLst>
                <a:path w="2308860" h="1380490">
                  <a:moveTo>
                    <a:pt x="2291672" y="1252113"/>
                  </a:moveTo>
                  <a:lnTo>
                    <a:pt x="2261117" y="1280251"/>
                  </a:lnTo>
                  <a:lnTo>
                    <a:pt x="2245839" y="1252113"/>
                  </a:lnTo>
                  <a:lnTo>
                    <a:pt x="2215283" y="1280251"/>
                  </a:lnTo>
                  <a:lnTo>
                    <a:pt x="2230561" y="1364663"/>
                  </a:lnTo>
                  <a:lnTo>
                    <a:pt x="2215283" y="1378731"/>
                  </a:lnTo>
                  <a:lnTo>
                    <a:pt x="2169450" y="1364663"/>
                  </a:lnTo>
                  <a:lnTo>
                    <a:pt x="2123616" y="1336525"/>
                  </a:lnTo>
                  <a:lnTo>
                    <a:pt x="2123616" y="1308388"/>
                  </a:lnTo>
                  <a:lnTo>
                    <a:pt x="2077783" y="1322457"/>
                  </a:lnTo>
                  <a:lnTo>
                    <a:pt x="1955560" y="1280251"/>
                  </a:lnTo>
                  <a:lnTo>
                    <a:pt x="1955560" y="1266182"/>
                  </a:lnTo>
                  <a:lnTo>
                    <a:pt x="1986116" y="1252113"/>
                  </a:lnTo>
                  <a:lnTo>
                    <a:pt x="1986116" y="1223976"/>
                  </a:lnTo>
                  <a:lnTo>
                    <a:pt x="1955560" y="1209907"/>
                  </a:lnTo>
                  <a:lnTo>
                    <a:pt x="1970838" y="1195838"/>
                  </a:lnTo>
                  <a:lnTo>
                    <a:pt x="1940283" y="1153632"/>
                  </a:lnTo>
                  <a:lnTo>
                    <a:pt x="1909727" y="1167701"/>
                  </a:lnTo>
                  <a:lnTo>
                    <a:pt x="1879171" y="1181770"/>
                  </a:lnTo>
                  <a:lnTo>
                    <a:pt x="1863894" y="1195838"/>
                  </a:lnTo>
                  <a:lnTo>
                    <a:pt x="1833338" y="1195838"/>
                  </a:lnTo>
                  <a:lnTo>
                    <a:pt x="1772227" y="1139564"/>
                  </a:lnTo>
                  <a:lnTo>
                    <a:pt x="1650004" y="1223976"/>
                  </a:lnTo>
                  <a:lnTo>
                    <a:pt x="1588893" y="1223976"/>
                  </a:lnTo>
                  <a:lnTo>
                    <a:pt x="1573615" y="1266182"/>
                  </a:lnTo>
                  <a:lnTo>
                    <a:pt x="1543059" y="1266182"/>
                  </a:lnTo>
                  <a:lnTo>
                    <a:pt x="1451393" y="1308388"/>
                  </a:lnTo>
                  <a:lnTo>
                    <a:pt x="1390281" y="1294319"/>
                  </a:lnTo>
                  <a:lnTo>
                    <a:pt x="1359726" y="1252113"/>
                  </a:lnTo>
                  <a:lnTo>
                    <a:pt x="1252781" y="1252113"/>
                  </a:lnTo>
                  <a:lnTo>
                    <a:pt x="1268059" y="1209907"/>
                  </a:lnTo>
                  <a:lnTo>
                    <a:pt x="1206947" y="1195838"/>
                  </a:lnTo>
                  <a:lnTo>
                    <a:pt x="1145836" y="1195838"/>
                  </a:lnTo>
                  <a:lnTo>
                    <a:pt x="1115281" y="1238045"/>
                  </a:lnTo>
                  <a:lnTo>
                    <a:pt x="1054169" y="1280251"/>
                  </a:lnTo>
                  <a:lnTo>
                    <a:pt x="1023614" y="1280251"/>
                  </a:lnTo>
                  <a:lnTo>
                    <a:pt x="1038892" y="1195838"/>
                  </a:lnTo>
                  <a:lnTo>
                    <a:pt x="870836" y="1181770"/>
                  </a:lnTo>
                  <a:lnTo>
                    <a:pt x="809724" y="1125495"/>
                  </a:lnTo>
                  <a:lnTo>
                    <a:pt x="779169" y="1125495"/>
                  </a:lnTo>
                  <a:lnTo>
                    <a:pt x="748613" y="1139564"/>
                  </a:lnTo>
                  <a:lnTo>
                    <a:pt x="687502" y="1097358"/>
                  </a:lnTo>
                  <a:lnTo>
                    <a:pt x="641668" y="1055152"/>
                  </a:lnTo>
                  <a:lnTo>
                    <a:pt x="611113" y="1041083"/>
                  </a:lnTo>
                  <a:lnTo>
                    <a:pt x="534724" y="956671"/>
                  </a:lnTo>
                  <a:lnTo>
                    <a:pt x="519446" y="914465"/>
                  </a:lnTo>
                  <a:lnTo>
                    <a:pt x="504168" y="900396"/>
                  </a:lnTo>
                  <a:lnTo>
                    <a:pt x="473612" y="900396"/>
                  </a:lnTo>
                  <a:lnTo>
                    <a:pt x="427779" y="815984"/>
                  </a:lnTo>
                  <a:lnTo>
                    <a:pt x="397223" y="801915"/>
                  </a:lnTo>
                  <a:lnTo>
                    <a:pt x="366668" y="745640"/>
                  </a:lnTo>
                  <a:lnTo>
                    <a:pt x="305556" y="675297"/>
                  </a:lnTo>
                  <a:lnTo>
                    <a:pt x="275001" y="675297"/>
                  </a:lnTo>
                  <a:lnTo>
                    <a:pt x="229167" y="717503"/>
                  </a:lnTo>
                  <a:lnTo>
                    <a:pt x="183334" y="661228"/>
                  </a:lnTo>
                  <a:lnTo>
                    <a:pt x="122223" y="576816"/>
                  </a:lnTo>
                  <a:lnTo>
                    <a:pt x="76389" y="534610"/>
                  </a:lnTo>
                  <a:lnTo>
                    <a:pt x="61111" y="478335"/>
                  </a:lnTo>
                  <a:lnTo>
                    <a:pt x="15278" y="492404"/>
                  </a:lnTo>
                  <a:lnTo>
                    <a:pt x="0" y="450198"/>
                  </a:lnTo>
                  <a:lnTo>
                    <a:pt x="15278" y="436129"/>
                  </a:lnTo>
                  <a:lnTo>
                    <a:pt x="30556" y="309511"/>
                  </a:lnTo>
                  <a:lnTo>
                    <a:pt x="61111" y="295442"/>
                  </a:lnTo>
                  <a:lnTo>
                    <a:pt x="91667" y="337649"/>
                  </a:lnTo>
                  <a:lnTo>
                    <a:pt x="122223" y="323580"/>
                  </a:lnTo>
                  <a:lnTo>
                    <a:pt x="152778" y="323580"/>
                  </a:lnTo>
                  <a:lnTo>
                    <a:pt x="137500" y="253236"/>
                  </a:lnTo>
                  <a:lnTo>
                    <a:pt x="152778" y="225099"/>
                  </a:lnTo>
                  <a:lnTo>
                    <a:pt x="106945" y="211030"/>
                  </a:lnTo>
                  <a:lnTo>
                    <a:pt x="106945" y="168824"/>
                  </a:lnTo>
                  <a:lnTo>
                    <a:pt x="122223" y="98481"/>
                  </a:lnTo>
                  <a:lnTo>
                    <a:pt x="152778" y="84412"/>
                  </a:lnTo>
                  <a:lnTo>
                    <a:pt x="229167" y="98481"/>
                  </a:lnTo>
                  <a:lnTo>
                    <a:pt x="290279" y="70343"/>
                  </a:lnTo>
                  <a:lnTo>
                    <a:pt x="336112" y="0"/>
                  </a:lnTo>
                  <a:lnTo>
                    <a:pt x="397223" y="14069"/>
                  </a:lnTo>
                  <a:lnTo>
                    <a:pt x="519446" y="56275"/>
                  </a:lnTo>
                  <a:lnTo>
                    <a:pt x="550001" y="28137"/>
                  </a:lnTo>
                  <a:lnTo>
                    <a:pt x="641668" y="42206"/>
                  </a:lnTo>
                  <a:lnTo>
                    <a:pt x="656946" y="98481"/>
                  </a:lnTo>
                  <a:lnTo>
                    <a:pt x="779169" y="126618"/>
                  </a:lnTo>
                  <a:lnTo>
                    <a:pt x="825002" y="98481"/>
                  </a:lnTo>
                  <a:lnTo>
                    <a:pt x="962502" y="98481"/>
                  </a:lnTo>
                  <a:lnTo>
                    <a:pt x="1008336" y="70343"/>
                  </a:lnTo>
                  <a:lnTo>
                    <a:pt x="1222225" y="56275"/>
                  </a:lnTo>
                  <a:lnTo>
                    <a:pt x="1268059" y="98481"/>
                  </a:lnTo>
                  <a:lnTo>
                    <a:pt x="1329170" y="112550"/>
                  </a:lnTo>
                  <a:lnTo>
                    <a:pt x="1359726" y="126618"/>
                  </a:lnTo>
                  <a:lnTo>
                    <a:pt x="1375003" y="154756"/>
                  </a:lnTo>
                  <a:lnTo>
                    <a:pt x="1344448" y="168824"/>
                  </a:lnTo>
                  <a:lnTo>
                    <a:pt x="1390281" y="182893"/>
                  </a:lnTo>
                  <a:lnTo>
                    <a:pt x="1390281" y="239168"/>
                  </a:lnTo>
                  <a:lnTo>
                    <a:pt x="1344448" y="295442"/>
                  </a:lnTo>
                  <a:lnTo>
                    <a:pt x="1359726" y="323580"/>
                  </a:lnTo>
                  <a:lnTo>
                    <a:pt x="1344448" y="407992"/>
                  </a:lnTo>
                  <a:lnTo>
                    <a:pt x="1329170" y="436129"/>
                  </a:lnTo>
                  <a:lnTo>
                    <a:pt x="1359726" y="520541"/>
                  </a:lnTo>
                  <a:lnTo>
                    <a:pt x="1405559" y="562748"/>
                  </a:lnTo>
                  <a:lnTo>
                    <a:pt x="1497226" y="562748"/>
                  </a:lnTo>
                  <a:lnTo>
                    <a:pt x="1588893" y="647160"/>
                  </a:lnTo>
                  <a:lnTo>
                    <a:pt x="1650004" y="661228"/>
                  </a:lnTo>
                  <a:lnTo>
                    <a:pt x="1787505" y="731572"/>
                  </a:lnTo>
                  <a:lnTo>
                    <a:pt x="1848616" y="703434"/>
                  </a:lnTo>
                  <a:lnTo>
                    <a:pt x="1894449" y="745640"/>
                  </a:lnTo>
                  <a:lnTo>
                    <a:pt x="1940283" y="787847"/>
                  </a:lnTo>
                  <a:lnTo>
                    <a:pt x="1925005" y="844121"/>
                  </a:lnTo>
                  <a:lnTo>
                    <a:pt x="1986116" y="844121"/>
                  </a:lnTo>
                  <a:lnTo>
                    <a:pt x="1986116" y="872259"/>
                  </a:lnTo>
                  <a:lnTo>
                    <a:pt x="2031950" y="872259"/>
                  </a:lnTo>
                  <a:lnTo>
                    <a:pt x="2016672" y="830053"/>
                  </a:lnTo>
                  <a:lnTo>
                    <a:pt x="2047227" y="830053"/>
                  </a:lnTo>
                  <a:lnTo>
                    <a:pt x="2062505" y="844121"/>
                  </a:lnTo>
                  <a:lnTo>
                    <a:pt x="2093061" y="844121"/>
                  </a:lnTo>
                  <a:lnTo>
                    <a:pt x="2093061" y="815984"/>
                  </a:lnTo>
                  <a:lnTo>
                    <a:pt x="2138894" y="815984"/>
                  </a:lnTo>
                  <a:lnTo>
                    <a:pt x="2169450" y="773778"/>
                  </a:lnTo>
                  <a:lnTo>
                    <a:pt x="2200006" y="759709"/>
                  </a:lnTo>
                  <a:lnTo>
                    <a:pt x="2245839" y="801915"/>
                  </a:lnTo>
                  <a:lnTo>
                    <a:pt x="2245839" y="844121"/>
                  </a:lnTo>
                  <a:lnTo>
                    <a:pt x="2306950" y="942602"/>
                  </a:lnTo>
                  <a:lnTo>
                    <a:pt x="2276395" y="956671"/>
                  </a:lnTo>
                  <a:lnTo>
                    <a:pt x="2306950" y="1012946"/>
                  </a:lnTo>
                  <a:lnTo>
                    <a:pt x="2306950" y="1069220"/>
                  </a:lnTo>
                  <a:lnTo>
                    <a:pt x="2291672" y="1252113"/>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2" name="Freeform 24"/>
            <p:cNvSpPr/>
            <p:nvPr/>
          </p:nvSpPr>
          <p:spPr>
            <a:xfrm>
              <a:off x="2687320" y="3862705"/>
              <a:ext cx="1450340" cy="1113790"/>
            </a:xfrm>
            <a:custGeom>
              <a:avLst/>
              <a:gdLst/>
              <a:ahLst/>
              <a:cxnLst/>
              <a:rect l="0" t="0" r="1450340" b="1113790"/>
              <a:pathLst>
                <a:path w="1450340" h="1113790">
                  <a:moveTo>
                    <a:pt x="1326461" y="844580"/>
                  </a:moveTo>
                  <a:lnTo>
                    <a:pt x="1326461" y="858656"/>
                  </a:lnTo>
                  <a:lnTo>
                    <a:pt x="1311214" y="886809"/>
                  </a:lnTo>
                  <a:lnTo>
                    <a:pt x="1280721" y="886809"/>
                  </a:lnTo>
                  <a:lnTo>
                    <a:pt x="1265474" y="858656"/>
                  </a:lnTo>
                  <a:lnTo>
                    <a:pt x="1250227" y="858656"/>
                  </a:lnTo>
                  <a:lnTo>
                    <a:pt x="1204487" y="760122"/>
                  </a:lnTo>
                  <a:lnTo>
                    <a:pt x="1158747" y="760122"/>
                  </a:lnTo>
                  <a:lnTo>
                    <a:pt x="1128254" y="731969"/>
                  </a:lnTo>
                  <a:lnTo>
                    <a:pt x="1113007" y="746046"/>
                  </a:lnTo>
                  <a:lnTo>
                    <a:pt x="1097761" y="802351"/>
                  </a:lnTo>
                  <a:lnTo>
                    <a:pt x="1052021" y="774198"/>
                  </a:lnTo>
                  <a:lnTo>
                    <a:pt x="1052021" y="816427"/>
                  </a:lnTo>
                  <a:lnTo>
                    <a:pt x="1021527" y="830504"/>
                  </a:lnTo>
                  <a:lnTo>
                    <a:pt x="1006281" y="816427"/>
                  </a:lnTo>
                  <a:lnTo>
                    <a:pt x="975787" y="816427"/>
                  </a:lnTo>
                  <a:lnTo>
                    <a:pt x="930047" y="802351"/>
                  </a:lnTo>
                  <a:lnTo>
                    <a:pt x="899554" y="830504"/>
                  </a:lnTo>
                  <a:lnTo>
                    <a:pt x="914801" y="872733"/>
                  </a:lnTo>
                  <a:lnTo>
                    <a:pt x="960541" y="872733"/>
                  </a:lnTo>
                  <a:lnTo>
                    <a:pt x="975787" y="929038"/>
                  </a:lnTo>
                  <a:lnTo>
                    <a:pt x="869060" y="929038"/>
                  </a:lnTo>
                  <a:lnTo>
                    <a:pt x="838567" y="886809"/>
                  </a:lnTo>
                  <a:lnTo>
                    <a:pt x="792827" y="914962"/>
                  </a:lnTo>
                  <a:lnTo>
                    <a:pt x="747087" y="886809"/>
                  </a:lnTo>
                  <a:lnTo>
                    <a:pt x="747087" y="802351"/>
                  </a:lnTo>
                  <a:lnTo>
                    <a:pt x="686100" y="802351"/>
                  </a:lnTo>
                  <a:lnTo>
                    <a:pt x="686100" y="858656"/>
                  </a:lnTo>
                  <a:lnTo>
                    <a:pt x="640360" y="872733"/>
                  </a:lnTo>
                  <a:lnTo>
                    <a:pt x="640360" y="886809"/>
                  </a:lnTo>
                  <a:lnTo>
                    <a:pt x="594620" y="943114"/>
                  </a:lnTo>
                  <a:lnTo>
                    <a:pt x="564127" y="943114"/>
                  </a:lnTo>
                  <a:lnTo>
                    <a:pt x="564127" y="1112030"/>
                  </a:lnTo>
                  <a:lnTo>
                    <a:pt x="518387" y="1112030"/>
                  </a:lnTo>
                  <a:lnTo>
                    <a:pt x="503140" y="1083878"/>
                  </a:lnTo>
                  <a:lnTo>
                    <a:pt x="472647" y="1112030"/>
                  </a:lnTo>
                  <a:lnTo>
                    <a:pt x="411660" y="1112030"/>
                  </a:lnTo>
                  <a:lnTo>
                    <a:pt x="411660" y="1097954"/>
                  </a:lnTo>
                  <a:lnTo>
                    <a:pt x="381167" y="1083878"/>
                  </a:lnTo>
                  <a:lnTo>
                    <a:pt x="381167" y="1013496"/>
                  </a:lnTo>
                  <a:lnTo>
                    <a:pt x="304934" y="872733"/>
                  </a:lnTo>
                  <a:lnTo>
                    <a:pt x="274440" y="872733"/>
                  </a:lnTo>
                  <a:lnTo>
                    <a:pt x="274440" y="886809"/>
                  </a:lnTo>
                  <a:lnTo>
                    <a:pt x="243947" y="844580"/>
                  </a:lnTo>
                  <a:lnTo>
                    <a:pt x="259193" y="830504"/>
                  </a:lnTo>
                  <a:lnTo>
                    <a:pt x="198207" y="746046"/>
                  </a:lnTo>
                  <a:lnTo>
                    <a:pt x="167713" y="760122"/>
                  </a:lnTo>
                  <a:lnTo>
                    <a:pt x="152467" y="816427"/>
                  </a:lnTo>
                  <a:lnTo>
                    <a:pt x="121973" y="830504"/>
                  </a:lnTo>
                  <a:lnTo>
                    <a:pt x="137220" y="436366"/>
                  </a:lnTo>
                  <a:lnTo>
                    <a:pt x="106727" y="394137"/>
                  </a:lnTo>
                  <a:lnTo>
                    <a:pt x="137220" y="380061"/>
                  </a:lnTo>
                  <a:lnTo>
                    <a:pt x="76233" y="281527"/>
                  </a:lnTo>
                  <a:lnTo>
                    <a:pt x="76233" y="239298"/>
                  </a:lnTo>
                  <a:lnTo>
                    <a:pt x="30493" y="197069"/>
                  </a:lnTo>
                  <a:lnTo>
                    <a:pt x="0" y="182992"/>
                  </a:lnTo>
                  <a:lnTo>
                    <a:pt x="0" y="168916"/>
                  </a:lnTo>
                  <a:lnTo>
                    <a:pt x="15247" y="112611"/>
                  </a:lnTo>
                  <a:lnTo>
                    <a:pt x="45740" y="84458"/>
                  </a:lnTo>
                  <a:lnTo>
                    <a:pt x="30493" y="56305"/>
                  </a:lnTo>
                  <a:lnTo>
                    <a:pt x="30493" y="0"/>
                  </a:lnTo>
                  <a:lnTo>
                    <a:pt x="60987" y="0"/>
                  </a:lnTo>
                  <a:lnTo>
                    <a:pt x="76233" y="28153"/>
                  </a:lnTo>
                  <a:lnTo>
                    <a:pt x="121973" y="28153"/>
                  </a:lnTo>
                  <a:lnTo>
                    <a:pt x="167713" y="70382"/>
                  </a:lnTo>
                  <a:lnTo>
                    <a:pt x="167713" y="140763"/>
                  </a:lnTo>
                  <a:lnTo>
                    <a:pt x="198207" y="140763"/>
                  </a:lnTo>
                  <a:lnTo>
                    <a:pt x="243947" y="211145"/>
                  </a:lnTo>
                  <a:lnTo>
                    <a:pt x="289687" y="197069"/>
                  </a:lnTo>
                  <a:lnTo>
                    <a:pt x="289687" y="182992"/>
                  </a:lnTo>
                  <a:lnTo>
                    <a:pt x="304934" y="197069"/>
                  </a:lnTo>
                  <a:lnTo>
                    <a:pt x="335427" y="225221"/>
                  </a:lnTo>
                  <a:lnTo>
                    <a:pt x="411660" y="225221"/>
                  </a:lnTo>
                  <a:lnTo>
                    <a:pt x="426907" y="168916"/>
                  </a:lnTo>
                  <a:lnTo>
                    <a:pt x="487894" y="154840"/>
                  </a:lnTo>
                  <a:lnTo>
                    <a:pt x="548880" y="168916"/>
                  </a:lnTo>
                  <a:lnTo>
                    <a:pt x="579374" y="126687"/>
                  </a:lnTo>
                  <a:lnTo>
                    <a:pt x="564127" y="70382"/>
                  </a:lnTo>
                  <a:lnTo>
                    <a:pt x="564127" y="56305"/>
                  </a:lnTo>
                  <a:lnTo>
                    <a:pt x="609867" y="56305"/>
                  </a:lnTo>
                  <a:lnTo>
                    <a:pt x="640360" y="42229"/>
                  </a:lnTo>
                  <a:lnTo>
                    <a:pt x="655607" y="84458"/>
                  </a:lnTo>
                  <a:lnTo>
                    <a:pt x="731840" y="126687"/>
                  </a:lnTo>
                  <a:lnTo>
                    <a:pt x="762334" y="126687"/>
                  </a:lnTo>
                  <a:lnTo>
                    <a:pt x="762334" y="154840"/>
                  </a:lnTo>
                  <a:lnTo>
                    <a:pt x="792827" y="239298"/>
                  </a:lnTo>
                  <a:lnTo>
                    <a:pt x="823320" y="267450"/>
                  </a:lnTo>
                  <a:lnTo>
                    <a:pt x="899554" y="281527"/>
                  </a:lnTo>
                  <a:lnTo>
                    <a:pt x="945294" y="225221"/>
                  </a:lnTo>
                  <a:lnTo>
                    <a:pt x="975787" y="239298"/>
                  </a:lnTo>
                  <a:lnTo>
                    <a:pt x="991034" y="267450"/>
                  </a:lnTo>
                  <a:lnTo>
                    <a:pt x="1052021" y="253374"/>
                  </a:lnTo>
                  <a:lnTo>
                    <a:pt x="1128254" y="309679"/>
                  </a:lnTo>
                  <a:lnTo>
                    <a:pt x="1189241" y="323756"/>
                  </a:lnTo>
                  <a:lnTo>
                    <a:pt x="1250227" y="337832"/>
                  </a:lnTo>
                  <a:lnTo>
                    <a:pt x="1341707" y="394137"/>
                  </a:lnTo>
                  <a:lnTo>
                    <a:pt x="1387447" y="408214"/>
                  </a:lnTo>
                  <a:lnTo>
                    <a:pt x="1448434" y="450443"/>
                  </a:lnTo>
                  <a:lnTo>
                    <a:pt x="1448434" y="520824"/>
                  </a:lnTo>
                  <a:lnTo>
                    <a:pt x="1417941" y="520824"/>
                  </a:lnTo>
                  <a:lnTo>
                    <a:pt x="1356954" y="548977"/>
                  </a:lnTo>
                  <a:lnTo>
                    <a:pt x="1265474" y="548977"/>
                  </a:lnTo>
                  <a:lnTo>
                    <a:pt x="1234981" y="577130"/>
                  </a:lnTo>
                  <a:lnTo>
                    <a:pt x="1234981" y="591206"/>
                  </a:lnTo>
                  <a:lnTo>
                    <a:pt x="1250227" y="619359"/>
                  </a:lnTo>
                  <a:lnTo>
                    <a:pt x="1250227" y="633435"/>
                  </a:lnTo>
                  <a:lnTo>
                    <a:pt x="1234981" y="661588"/>
                  </a:lnTo>
                  <a:lnTo>
                    <a:pt x="1250227" y="661588"/>
                  </a:lnTo>
                  <a:lnTo>
                    <a:pt x="1326461" y="746046"/>
                  </a:lnTo>
                  <a:lnTo>
                    <a:pt x="1341707" y="802351"/>
                  </a:lnTo>
                  <a:lnTo>
                    <a:pt x="1326461" y="844580"/>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3" name="Freeform 25"/>
            <p:cNvSpPr/>
            <p:nvPr/>
          </p:nvSpPr>
          <p:spPr>
            <a:xfrm>
              <a:off x="1847215" y="3088005"/>
              <a:ext cx="1496695" cy="1085850"/>
            </a:xfrm>
            <a:custGeom>
              <a:avLst/>
              <a:gdLst/>
              <a:ahLst/>
              <a:cxnLst/>
              <a:rect l="0" t="0" r="1496695" b="1085850"/>
              <a:pathLst>
                <a:path w="1496695" h="1085850">
                  <a:moveTo>
                    <a:pt x="1342258" y="929220"/>
                  </a:moveTo>
                  <a:lnTo>
                    <a:pt x="1281247" y="943299"/>
                  </a:lnTo>
                  <a:lnTo>
                    <a:pt x="1250741" y="999616"/>
                  </a:lnTo>
                  <a:lnTo>
                    <a:pt x="1174476" y="999616"/>
                  </a:lnTo>
                  <a:lnTo>
                    <a:pt x="1159223" y="971457"/>
                  </a:lnTo>
                  <a:lnTo>
                    <a:pt x="1128717" y="957378"/>
                  </a:lnTo>
                  <a:lnTo>
                    <a:pt x="1128717" y="971457"/>
                  </a:lnTo>
                  <a:lnTo>
                    <a:pt x="1082958" y="985536"/>
                  </a:lnTo>
                  <a:lnTo>
                    <a:pt x="1037200" y="915141"/>
                  </a:lnTo>
                  <a:lnTo>
                    <a:pt x="1006694" y="915141"/>
                  </a:lnTo>
                  <a:lnTo>
                    <a:pt x="1006694" y="844746"/>
                  </a:lnTo>
                  <a:lnTo>
                    <a:pt x="960935" y="802508"/>
                  </a:lnTo>
                  <a:lnTo>
                    <a:pt x="930429" y="802508"/>
                  </a:lnTo>
                  <a:lnTo>
                    <a:pt x="899923" y="774350"/>
                  </a:lnTo>
                  <a:lnTo>
                    <a:pt x="869417" y="774350"/>
                  </a:lnTo>
                  <a:lnTo>
                    <a:pt x="869417" y="802508"/>
                  </a:lnTo>
                  <a:lnTo>
                    <a:pt x="869417" y="830666"/>
                  </a:lnTo>
                  <a:lnTo>
                    <a:pt x="884670" y="844746"/>
                  </a:lnTo>
                  <a:lnTo>
                    <a:pt x="854164" y="872904"/>
                  </a:lnTo>
                  <a:lnTo>
                    <a:pt x="838911" y="943299"/>
                  </a:lnTo>
                  <a:lnTo>
                    <a:pt x="854164" y="971457"/>
                  </a:lnTo>
                  <a:lnTo>
                    <a:pt x="869417" y="971457"/>
                  </a:lnTo>
                  <a:lnTo>
                    <a:pt x="838911" y="985536"/>
                  </a:lnTo>
                  <a:lnTo>
                    <a:pt x="808405" y="1027774"/>
                  </a:lnTo>
                  <a:lnTo>
                    <a:pt x="762647" y="1027774"/>
                  </a:lnTo>
                  <a:lnTo>
                    <a:pt x="762647" y="1055932"/>
                  </a:lnTo>
                  <a:lnTo>
                    <a:pt x="732141" y="1070011"/>
                  </a:lnTo>
                  <a:lnTo>
                    <a:pt x="716888" y="1041853"/>
                  </a:lnTo>
                  <a:lnTo>
                    <a:pt x="686382" y="1041853"/>
                  </a:lnTo>
                  <a:lnTo>
                    <a:pt x="701635" y="1070011"/>
                  </a:lnTo>
                  <a:lnTo>
                    <a:pt x="671129" y="1084090"/>
                  </a:lnTo>
                  <a:lnTo>
                    <a:pt x="640623" y="1055932"/>
                  </a:lnTo>
                  <a:lnTo>
                    <a:pt x="594864" y="1055932"/>
                  </a:lnTo>
                  <a:lnTo>
                    <a:pt x="610117" y="999616"/>
                  </a:lnTo>
                  <a:lnTo>
                    <a:pt x="503347" y="915141"/>
                  </a:lnTo>
                  <a:lnTo>
                    <a:pt x="442335" y="943299"/>
                  </a:lnTo>
                  <a:lnTo>
                    <a:pt x="320311" y="872904"/>
                  </a:lnTo>
                  <a:lnTo>
                    <a:pt x="259300" y="872904"/>
                  </a:lnTo>
                  <a:lnTo>
                    <a:pt x="167782" y="774350"/>
                  </a:lnTo>
                  <a:lnTo>
                    <a:pt x="76264" y="774350"/>
                  </a:lnTo>
                  <a:lnTo>
                    <a:pt x="30505" y="732113"/>
                  </a:lnTo>
                  <a:lnTo>
                    <a:pt x="0" y="647638"/>
                  </a:lnTo>
                  <a:lnTo>
                    <a:pt x="15252" y="619480"/>
                  </a:lnTo>
                  <a:lnTo>
                    <a:pt x="30505" y="535006"/>
                  </a:lnTo>
                  <a:lnTo>
                    <a:pt x="15252" y="492768"/>
                  </a:lnTo>
                  <a:lnTo>
                    <a:pt x="61011" y="436452"/>
                  </a:lnTo>
                  <a:lnTo>
                    <a:pt x="61011" y="394215"/>
                  </a:lnTo>
                  <a:lnTo>
                    <a:pt x="15252" y="380135"/>
                  </a:lnTo>
                  <a:lnTo>
                    <a:pt x="30505" y="366056"/>
                  </a:lnTo>
                  <a:lnTo>
                    <a:pt x="91517" y="366056"/>
                  </a:lnTo>
                  <a:lnTo>
                    <a:pt x="106770" y="351977"/>
                  </a:lnTo>
                  <a:lnTo>
                    <a:pt x="198288" y="394215"/>
                  </a:lnTo>
                  <a:lnTo>
                    <a:pt x="198288" y="337898"/>
                  </a:lnTo>
                  <a:lnTo>
                    <a:pt x="183035" y="323819"/>
                  </a:lnTo>
                  <a:lnTo>
                    <a:pt x="183035" y="281582"/>
                  </a:lnTo>
                  <a:lnTo>
                    <a:pt x="244047" y="239345"/>
                  </a:lnTo>
                  <a:lnTo>
                    <a:pt x="228794" y="197107"/>
                  </a:lnTo>
                  <a:lnTo>
                    <a:pt x="167782" y="126712"/>
                  </a:lnTo>
                  <a:lnTo>
                    <a:pt x="183035" y="56316"/>
                  </a:lnTo>
                  <a:lnTo>
                    <a:pt x="289805" y="28158"/>
                  </a:lnTo>
                  <a:lnTo>
                    <a:pt x="488094" y="14079"/>
                  </a:lnTo>
                  <a:lnTo>
                    <a:pt x="549105" y="0"/>
                  </a:lnTo>
                  <a:lnTo>
                    <a:pt x="655876" y="42237"/>
                  </a:lnTo>
                  <a:lnTo>
                    <a:pt x="732141" y="70395"/>
                  </a:lnTo>
                  <a:lnTo>
                    <a:pt x="808405" y="112633"/>
                  </a:lnTo>
                  <a:lnTo>
                    <a:pt x="869417" y="183028"/>
                  </a:lnTo>
                  <a:lnTo>
                    <a:pt x="899923" y="98554"/>
                  </a:lnTo>
                  <a:lnTo>
                    <a:pt x="899923" y="84475"/>
                  </a:lnTo>
                  <a:lnTo>
                    <a:pt x="960935" y="112633"/>
                  </a:lnTo>
                  <a:lnTo>
                    <a:pt x="1006694" y="126712"/>
                  </a:lnTo>
                  <a:lnTo>
                    <a:pt x="1113464" y="112633"/>
                  </a:lnTo>
                  <a:lnTo>
                    <a:pt x="1128717" y="168949"/>
                  </a:lnTo>
                  <a:lnTo>
                    <a:pt x="1220235" y="225265"/>
                  </a:lnTo>
                  <a:lnTo>
                    <a:pt x="1250741" y="211186"/>
                  </a:lnTo>
                  <a:lnTo>
                    <a:pt x="1388017" y="337898"/>
                  </a:lnTo>
                  <a:lnTo>
                    <a:pt x="1388017" y="309740"/>
                  </a:lnTo>
                  <a:lnTo>
                    <a:pt x="1449029" y="366056"/>
                  </a:lnTo>
                  <a:lnTo>
                    <a:pt x="1464282" y="408294"/>
                  </a:lnTo>
                  <a:lnTo>
                    <a:pt x="1479535" y="506847"/>
                  </a:lnTo>
                  <a:lnTo>
                    <a:pt x="1494788" y="591322"/>
                  </a:lnTo>
                  <a:lnTo>
                    <a:pt x="1479535" y="633559"/>
                  </a:lnTo>
                  <a:lnTo>
                    <a:pt x="1433776" y="633559"/>
                  </a:lnTo>
                  <a:lnTo>
                    <a:pt x="1418523" y="689876"/>
                  </a:lnTo>
                  <a:lnTo>
                    <a:pt x="1357511" y="718034"/>
                  </a:lnTo>
                  <a:lnTo>
                    <a:pt x="1357511" y="746192"/>
                  </a:lnTo>
                  <a:lnTo>
                    <a:pt x="1403270" y="760271"/>
                  </a:lnTo>
                  <a:lnTo>
                    <a:pt x="1388017" y="774350"/>
                  </a:lnTo>
                  <a:lnTo>
                    <a:pt x="1342258" y="802508"/>
                  </a:lnTo>
                  <a:lnTo>
                    <a:pt x="1281247" y="788429"/>
                  </a:lnTo>
                  <a:lnTo>
                    <a:pt x="1250741" y="788429"/>
                  </a:lnTo>
                  <a:lnTo>
                    <a:pt x="1235488" y="816587"/>
                  </a:lnTo>
                  <a:lnTo>
                    <a:pt x="1265994" y="858825"/>
                  </a:lnTo>
                  <a:lnTo>
                    <a:pt x="1327006" y="872904"/>
                  </a:lnTo>
                  <a:lnTo>
                    <a:pt x="1357511" y="886983"/>
                  </a:lnTo>
                  <a:lnTo>
                    <a:pt x="1342258" y="929220"/>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4" name="Freeform 26"/>
            <p:cNvSpPr/>
            <p:nvPr/>
          </p:nvSpPr>
          <p:spPr>
            <a:xfrm>
              <a:off x="4563110" y="4465955"/>
              <a:ext cx="581660" cy="751840"/>
            </a:xfrm>
            <a:custGeom>
              <a:avLst/>
              <a:gdLst/>
              <a:ahLst/>
              <a:cxnLst/>
              <a:rect l="0" t="0" r="581660" b="751840"/>
              <a:pathLst>
                <a:path w="581660" h="751840">
                  <a:moveTo>
                    <a:pt x="518726" y="70761"/>
                  </a:moveTo>
                  <a:lnTo>
                    <a:pt x="533983" y="127371"/>
                  </a:lnTo>
                  <a:lnTo>
                    <a:pt x="579753" y="155675"/>
                  </a:lnTo>
                  <a:lnTo>
                    <a:pt x="579753" y="240589"/>
                  </a:lnTo>
                  <a:lnTo>
                    <a:pt x="518726" y="268893"/>
                  </a:lnTo>
                  <a:lnTo>
                    <a:pt x="518726" y="283046"/>
                  </a:lnTo>
                  <a:lnTo>
                    <a:pt x="457700" y="283046"/>
                  </a:lnTo>
                  <a:lnTo>
                    <a:pt x="427186" y="311350"/>
                  </a:lnTo>
                  <a:lnTo>
                    <a:pt x="427186" y="353807"/>
                  </a:lnTo>
                  <a:lnTo>
                    <a:pt x="442443" y="367959"/>
                  </a:lnTo>
                  <a:lnTo>
                    <a:pt x="396673" y="424568"/>
                  </a:lnTo>
                  <a:lnTo>
                    <a:pt x="366160" y="424568"/>
                  </a:lnTo>
                  <a:lnTo>
                    <a:pt x="366160" y="481178"/>
                  </a:lnTo>
                  <a:lnTo>
                    <a:pt x="366160" y="495330"/>
                  </a:lnTo>
                  <a:lnTo>
                    <a:pt x="366160" y="537787"/>
                  </a:lnTo>
                  <a:lnTo>
                    <a:pt x="335646" y="566091"/>
                  </a:lnTo>
                  <a:lnTo>
                    <a:pt x="320390" y="636853"/>
                  </a:lnTo>
                  <a:lnTo>
                    <a:pt x="305133" y="679310"/>
                  </a:lnTo>
                  <a:lnTo>
                    <a:pt x="305133" y="693462"/>
                  </a:lnTo>
                  <a:lnTo>
                    <a:pt x="289876" y="735919"/>
                  </a:lnTo>
                  <a:lnTo>
                    <a:pt x="259363" y="735919"/>
                  </a:lnTo>
                  <a:lnTo>
                    <a:pt x="244106" y="721766"/>
                  </a:lnTo>
                  <a:lnTo>
                    <a:pt x="122053" y="750071"/>
                  </a:lnTo>
                  <a:lnTo>
                    <a:pt x="106797" y="735919"/>
                  </a:lnTo>
                  <a:lnTo>
                    <a:pt x="152567" y="651005"/>
                  </a:lnTo>
                  <a:lnTo>
                    <a:pt x="106797" y="636853"/>
                  </a:lnTo>
                  <a:lnTo>
                    <a:pt x="76283" y="651005"/>
                  </a:lnTo>
                  <a:lnTo>
                    <a:pt x="45770" y="636853"/>
                  </a:lnTo>
                  <a:lnTo>
                    <a:pt x="45770" y="566091"/>
                  </a:lnTo>
                  <a:lnTo>
                    <a:pt x="76283" y="551939"/>
                  </a:lnTo>
                  <a:lnTo>
                    <a:pt x="91540" y="551939"/>
                  </a:lnTo>
                  <a:lnTo>
                    <a:pt x="91540" y="509482"/>
                  </a:lnTo>
                  <a:lnTo>
                    <a:pt x="61027" y="509482"/>
                  </a:lnTo>
                  <a:lnTo>
                    <a:pt x="61027" y="481178"/>
                  </a:lnTo>
                  <a:lnTo>
                    <a:pt x="30513" y="467025"/>
                  </a:lnTo>
                  <a:lnTo>
                    <a:pt x="30513" y="382112"/>
                  </a:lnTo>
                  <a:lnTo>
                    <a:pt x="0" y="353807"/>
                  </a:lnTo>
                  <a:lnTo>
                    <a:pt x="15257" y="311350"/>
                  </a:lnTo>
                  <a:lnTo>
                    <a:pt x="61027" y="268893"/>
                  </a:lnTo>
                  <a:lnTo>
                    <a:pt x="61027" y="226437"/>
                  </a:lnTo>
                  <a:lnTo>
                    <a:pt x="45770" y="212284"/>
                  </a:lnTo>
                  <a:lnTo>
                    <a:pt x="61027" y="183980"/>
                  </a:lnTo>
                  <a:lnTo>
                    <a:pt x="30513" y="141523"/>
                  </a:lnTo>
                  <a:lnTo>
                    <a:pt x="61027" y="113218"/>
                  </a:lnTo>
                  <a:lnTo>
                    <a:pt x="106797" y="99066"/>
                  </a:lnTo>
                  <a:lnTo>
                    <a:pt x="213593" y="42457"/>
                  </a:lnTo>
                  <a:lnTo>
                    <a:pt x="274620" y="14152"/>
                  </a:lnTo>
                  <a:lnTo>
                    <a:pt x="320390" y="14152"/>
                  </a:lnTo>
                  <a:lnTo>
                    <a:pt x="350903" y="0"/>
                  </a:lnTo>
                  <a:lnTo>
                    <a:pt x="366160" y="14152"/>
                  </a:lnTo>
                  <a:lnTo>
                    <a:pt x="350903" y="28305"/>
                  </a:lnTo>
                  <a:lnTo>
                    <a:pt x="350903" y="56609"/>
                  </a:lnTo>
                  <a:lnTo>
                    <a:pt x="396673" y="56609"/>
                  </a:lnTo>
                  <a:lnTo>
                    <a:pt x="396673" y="28305"/>
                  </a:lnTo>
                  <a:lnTo>
                    <a:pt x="411930" y="0"/>
                  </a:lnTo>
                  <a:lnTo>
                    <a:pt x="442443" y="28305"/>
                  </a:lnTo>
                  <a:lnTo>
                    <a:pt x="457700" y="56609"/>
                  </a:lnTo>
                  <a:lnTo>
                    <a:pt x="518726" y="56609"/>
                  </a:lnTo>
                  <a:lnTo>
                    <a:pt x="518726" y="7076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6" name="Freeform 27"/>
            <p:cNvSpPr/>
            <p:nvPr/>
          </p:nvSpPr>
          <p:spPr>
            <a:xfrm>
              <a:off x="3980815" y="4465955"/>
              <a:ext cx="673100" cy="736600"/>
            </a:xfrm>
            <a:custGeom>
              <a:avLst/>
              <a:gdLst/>
              <a:ahLst/>
              <a:cxnLst/>
              <a:rect l="0" t="0" r="673100" b="736600"/>
              <a:pathLst>
                <a:path w="673100" h="736600">
                  <a:moveTo>
                    <a:pt x="610176" y="141314"/>
                  </a:moveTo>
                  <a:lnTo>
                    <a:pt x="640684" y="183708"/>
                  </a:lnTo>
                  <a:lnTo>
                    <a:pt x="625430" y="211971"/>
                  </a:lnTo>
                  <a:lnTo>
                    <a:pt x="655939" y="226103"/>
                  </a:lnTo>
                  <a:lnTo>
                    <a:pt x="625430" y="268497"/>
                  </a:lnTo>
                  <a:lnTo>
                    <a:pt x="594921" y="310891"/>
                  </a:lnTo>
                  <a:lnTo>
                    <a:pt x="579667" y="353285"/>
                  </a:lnTo>
                  <a:lnTo>
                    <a:pt x="610176" y="381548"/>
                  </a:lnTo>
                  <a:lnTo>
                    <a:pt x="610176" y="438074"/>
                  </a:lnTo>
                  <a:lnTo>
                    <a:pt x="610176" y="466337"/>
                  </a:lnTo>
                  <a:lnTo>
                    <a:pt x="640684" y="480468"/>
                  </a:lnTo>
                  <a:lnTo>
                    <a:pt x="625430" y="508731"/>
                  </a:lnTo>
                  <a:lnTo>
                    <a:pt x="671193" y="508731"/>
                  </a:lnTo>
                  <a:lnTo>
                    <a:pt x="671193" y="551125"/>
                  </a:lnTo>
                  <a:lnTo>
                    <a:pt x="655939" y="551125"/>
                  </a:lnTo>
                  <a:lnTo>
                    <a:pt x="625430" y="565257"/>
                  </a:lnTo>
                  <a:lnTo>
                    <a:pt x="625430" y="635914"/>
                  </a:lnTo>
                  <a:lnTo>
                    <a:pt x="610176" y="650045"/>
                  </a:lnTo>
                  <a:lnTo>
                    <a:pt x="503395" y="650045"/>
                  </a:lnTo>
                  <a:lnTo>
                    <a:pt x="518649" y="706571"/>
                  </a:lnTo>
                  <a:lnTo>
                    <a:pt x="472886" y="706571"/>
                  </a:lnTo>
                  <a:lnTo>
                    <a:pt x="427123" y="664176"/>
                  </a:lnTo>
                  <a:lnTo>
                    <a:pt x="411869" y="678308"/>
                  </a:lnTo>
                  <a:lnTo>
                    <a:pt x="411869" y="720702"/>
                  </a:lnTo>
                  <a:lnTo>
                    <a:pt x="381360" y="720702"/>
                  </a:lnTo>
                  <a:lnTo>
                    <a:pt x="366105" y="734834"/>
                  </a:lnTo>
                  <a:lnTo>
                    <a:pt x="320342" y="734834"/>
                  </a:lnTo>
                  <a:lnTo>
                    <a:pt x="320342" y="678308"/>
                  </a:lnTo>
                  <a:lnTo>
                    <a:pt x="289833" y="678308"/>
                  </a:lnTo>
                  <a:lnTo>
                    <a:pt x="289833" y="706571"/>
                  </a:lnTo>
                  <a:lnTo>
                    <a:pt x="259325" y="706571"/>
                  </a:lnTo>
                  <a:lnTo>
                    <a:pt x="274579" y="621782"/>
                  </a:lnTo>
                  <a:lnTo>
                    <a:pt x="289833" y="593519"/>
                  </a:lnTo>
                  <a:lnTo>
                    <a:pt x="289833" y="551125"/>
                  </a:lnTo>
                  <a:lnTo>
                    <a:pt x="289833" y="522862"/>
                  </a:lnTo>
                  <a:lnTo>
                    <a:pt x="274579" y="508731"/>
                  </a:lnTo>
                  <a:lnTo>
                    <a:pt x="183053" y="522862"/>
                  </a:lnTo>
                  <a:lnTo>
                    <a:pt x="183053" y="551125"/>
                  </a:lnTo>
                  <a:lnTo>
                    <a:pt x="137290" y="565257"/>
                  </a:lnTo>
                  <a:lnTo>
                    <a:pt x="122035" y="536994"/>
                  </a:lnTo>
                  <a:lnTo>
                    <a:pt x="106781" y="565257"/>
                  </a:lnTo>
                  <a:lnTo>
                    <a:pt x="61018" y="551125"/>
                  </a:lnTo>
                  <a:lnTo>
                    <a:pt x="61018" y="536994"/>
                  </a:lnTo>
                  <a:lnTo>
                    <a:pt x="45763" y="536994"/>
                  </a:lnTo>
                  <a:lnTo>
                    <a:pt x="45763" y="508731"/>
                  </a:lnTo>
                  <a:lnTo>
                    <a:pt x="30509" y="466337"/>
                  </a:lnTo>
                  <a:lnTo>
                    <a:pt x="61018" y="452205"/>
                  </a:lnTo>
                  <a:lnTo>
                    <a:pt x="45763" y="423942"/>
                  </a:lnTo>
                  <a:lnTo>
                    <a:pt x="0" y="423942"/>
                  </a:lnTo>
                  <a:lnTo>
                    <a:pt x="0" y="395680"/>
                  </a:lnTo>
                  <a:lnTo>
                    <a:pt x="45763" y="339154"/>
                  </a:lnTo>
                  <a:lnTo>
                    <a:pt x="45763" y="296760"/>
                  </a:lnTo>
                  <a:lnTo>
                    <a:pt x="61018" y="282628"/>
                  </a:lnTo>
                  <a:lnTo>
                    <a:pt x="45763" y="240234"/>
                  </a:lnTo>
                  <a:lnTo>
                    <a:pt x="30509" y="240234"/>
                  </a:lnTo>
                  <a:lnTo>
                    <a:pt x="45763" y="211971"/>
                  </a:lnTo>
                  <a:lnTo>
                    <a:pt x="30509" y="141314"/>
                  </a:lnTo>
                  <a:lnTo>
                    <a:pt x="91526" y="56526"/>
                  </a:lnTo>
                  <a:lnTo>
                    <a:pt x="152544" y="56526"/>
                  </a:lnTo>
                  <a:lnTo>
                    <a:pt x="198307" y="70657"/>
                  </a:lnTo>
                  <a:lnTo>
                    <a:pt x="183053" y="14131"/>
                  </a:lnTo>
                  <a:lnTo>
                    <a:pt x="213561" y="0"/>
                  </a:lnTo>
                  <a:lnTo>
                    <a:pt x="289833" y="28263"/>
                  </a:lnTo>
                  <a:lnTo>
                    <a:pt x="350851" y="28263"/>
                  </a:lnTo>
                  <a:lnTo>
                    <a:pt x="396614" y="70657"/>
                  </a:lnTo>
                  <a:lnTo>
                    <a:pt x="472886" y="70657"/>
                  </a:lnTo>
                  <a:lnTo>
                    <a:pt x="488141" y="84788"/>
                  </a:lnTo>
                  <a:lnTo>
                    <a:pt x="549158" y="56526"/>
                  </a:lnTo>
                  <a:lnTo>
                    <a:pt x="579667" y="56526"/>
                  </a:lnTo>
                  <a:lnTo>
                    <a:pt x="579667" y="141314"/>
                  </a:lnTo>
                  <a:lnTo>
                    <a:pt x="610176" y="141314"/>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7" name="Freeform 28"/>
            <p:cNvSpPr/>
            <p:nvPr/>
          </p:nvSpPr>
          <p:spPr>
            <a:xfrm>
              <a:off x="3921760" y="4046855"/>
              <a:ext cx="933450" cy="561340"/>
            </a:xfrm>
            <a:custGeom>
              <a:avLst/>
              <a:gdLst/>
              <a:ahLst/>
              <a:cxnLst/>
              <a:rect l="0" t="0" r="933450" b="561340"/>
              <a:pathLst>
                <a:path w="933450" h="561340">
                  <a:moveTo>
                    <a:pt x="931541" y="433683"/>
                  </a:moveTo>
                  <a:lnTo>
                    <a:pt x="855185" y="461663"/>
                  </a:lnTo>
                  <a:lnTo>
                    <a:pt x="748287" y="517622"/>
                  </a:lnTo>
                  <a:lnTo>
                    <a:pt x="702474" y="531612"/>
                  </a:lnTo>
                  <a:lnTo>
                    <a:pt x="671931" y="559591"/>
                  </a:lnTo>
                  <a:lnTo>
                    <a:pt x="626118" y="559591"/>
                  </a:lnTo>
                  <a:lnTo>
                    <a:pt x="641389" y="475653"/>
                  </a:lnTo>
                  <a:lnTo>
                    <a:pt x="610847" y="475653"/>
                  </a:lnTo>
                  <a:lnTo>
                    <a:pt x="549762" y="503632"/>
                  </a:lnTo>
                  <a:lnTo>
                    <a:pt x="534491" y="489642"/>
                  </a:lnTo>
                  <a:lnTo>
                    <a:pt x="458135" y="489642"/>
                  </a:lnTo>
                  <a:lnTo>
                    <a:pt x="427593" y="447673"/>
                  </a:lnTo>
                  <a:lnTo>
                    <a:pt x="351237" y="447673"/>
                  </a:lnTo>
                  <a:lnTo>
                    <a:pt x="274881" y="419693"/>
                  </a:lnTo>
                  <a:lnTo>
                    <a:pt x="244339" y="433683"/>
                  </a:lnTo>
                  <a:lnTo>
                    <a:pt x="259610" y="489642"/>
                  </a:lnTo>
                  <a:lnTo>
                    <a:pt x="213796" y="475653"/>
                  </a:lnTo>
                  <a:lnTo>
                    <a:pt x="152712" y="475653"/>
                  </a:lnTo>
                  <a:lnTo>
                    <a:pt x="91627" y="559591"/>
                  </a:lnTo>
                  <a:lnTo>
                    <a:pt x="15271" y="475653"/>
                  </a:lnTo>
                  <a:lnTo>
                    <a:pt x="0" y="475653"/>
                  </a:lnTo>
                  <a:lnTo>
                    <a:pt x="15271" y="447673"/>
                  </a:lnTo>
                  <a:lnTo>
                    <a:pt x="30542" y="433683"/>
                  </a:lnTo>
                  <a:lnTo>
                    <a:pt x="0" y="405704"/>
                  </a:lnTo>
                  <a:lnTo>
                    <a:pt x="0" y="391714"/>
                  </a:lnTo>
                  <a:lnTo>
                    <a:pt x="30542" y="363734"/>
                  </a:lnTo>
                  <a:lnTo>
                    <a:pt x="137440" y="363734"/>
                  </a:lnTo>
                  <a:lnTo>
                    <a:pt x="183254" y="335755"/>
                  </a:lnTo>
                  <a:lnTo>
                    <a:pt x="213796" y="321765"/>
                  </a:lnTo>
                  <a:lnTo>
                    <a:pt x="213796" y="279796"/>
                  </a:lnTo>
                  <a:lnTo>
                    <a:pt x="152712" y="209847"/>
                  </a:lnTo>
                  <a:lnTo>
                    <a:pt x="137440" y="139898"/>
                  </a:lnTo>
                  <a:lnTo>
                    <a:pt x="167983" y="97928"/>
                  </a:lnTo>
                  <a:lnTo>
                    <a:pt x="167983" y="69949"/>
                  </a:lnTo>
                  <a:lnTo>
                    <a:pt x="137440" y="13990"/>
                  </a:lnTo>
                  <a:lnTo>
                    <a:pt x="244339" y="13990"/>
                  </a:lnTo>
                  <a:lnTo>
                    <a:pt x="274881" y="27980"/>
                  </a:lnTo>
                  <a:lnTo>
                    <a:pt x="320694" y="0"/>
                  </a:lnTo>
                  <a:lnTo>
                    <a:pt x="397050" y="125908"/>
                  </a:lnTo>
                  <a:lnTo>
                    <a:pt x="534491" y="125908"/>
                  </a:lnTo>
                  <a:lnTo>
                    <a:pt x="565033" y="139898"/>
                  </a:lnTo>
                  <a:lnTo>
                    <a:pt x="595575" y="125908"/>
                  </a:lnTo>
                  <a:lnTo>
                    <a:pt x="641389" y="153888"/>
                  </a:lnTo>
                  <a:lnTo>
                    <a:pt x="641389" y="195857"/>
                  </a:lnTo>
                  <a:lnTo>
                    <a:pt x="671931" y="223837"/>
                  </a:lnTo>
                  <a:lnTo>
                    <a:pt x="687202" y="195857"/>
                  </a:lnTo>
                  <a:lnTo>
                    <a:pt x="717745" y="223837"/>
                  </a:lnTo>
                  <a:lnTo>
                    <a:pt x="778829" y="223837"/>
                  </a:lnTo>
                  <a:lnTo>
                    <a:pt x="794101" y="209847"/>
                  </a:lnTo>
                  <a:lnTo>
                    <a:pt x="885728" y="265806"/>
                  </a:lnTo>
                  <a:lnTo>
                    <a:pt x="900999" y="335755"/>
                  </a:lnTo>
                  <a:lnTo>
                    <a:pt x="900999" y="377724"/>
                  </a:lnTo>
                  <a:lnTo>
                    <a:pt x="931541" y="433683"/>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8" name="Freeform 29"/>
            <p:cNvSpPr/>
            <p:nvPr/>
          </p:nvSpPr>
          <p:spPr>
            <a:xfrm>
              <a:off x="4668520" y="3848100"/>
              <a:ext cx="580390" cy="677545"/>
            </a:xfrm>
            <a:custGeom>
              <a:avLst/>
              <a:gdLst/>
              <a:ahLst/>
              <a:cxnLst/>
              <a:rect l="0" t="0" r="580390" b="677545"/>
              <a:pathLst>
                <a:path w="580390" h="677545">
                  <a:moveTo>
                    <a:pt x="152233" y="14078"/>
                  </a:moveTo>
                  <a:lnTo>
                    <a:pt x="167457" y="0"/>
                  </a:lnTo>
                  <a:lnTo>
                    <a:pt x="228350" y="14078"/>
                  </a:lnTo>
                  <a:lnTo>
                    <a:pt x="243574" y="56315"/>
                  </a:lnTo>
                  <a:lnTo>
                    <a:pt x="289244" y="56315"/>
                  </a:lnTo>
                  <a:lnTo>
                    <a:pt x="334914" y="112630"/>
                  </a:lnTo>
                  <a:lnTo>
                    <a:pt x="350137" y="98552"/>
                  </a:lnTo>
                  <a:lnTo>
                    <a:pt x="380584" y="168946"/>
                  </a:lnTo>
                  <a:lnTo>
                    <a:pt x="426254" y="239340"/>
                  </a:lnTo>
                  <a:lnTo>
                    <a:pt x="456700" y="239340"/>
                  </a:lnTo>
                  <a:lnTo>
                    <a:pt x="487147" y="211182"/>
                  </a:lnTo>
                  <a:lnTo>
                    <a:pt x="517594" y="253419"/>
                  </a:lnTo>
                  <a:lnTo>
                    <a:pt x="487147" y="281577"/>
                  </a:lnTo>
                  <a:lnTo>
                    <a:pt x="471924" y="253419"/>
                  </a:lnTo>
                  <a:lnTo>
                    <a:pt x="441477" y="253419"/>
                  </a:lnTo>
                  <a:lnTo>
                    <a:pt x="441477" y="309734"/>
                  </a:lnTo>
                  <a:lnTo>
                    <a:pt x="426254" y="337892"/>
                  </a:lnTo>
                  <a:lnTo>
                    <a:pt x="471924" y="394208"/>
                  </a:lnTo>
                  <a:lnTo>
                    <a:pt x="471924" y="436444"/>
                  </a:lnTo>
                  <a:lnTo>
                    <a:pt x="548040" y="436444"/>
                  </a:lnTo>
                  <a:lnTo>
                    <a:pt x="578487" y="464602"/>
                  </a:lnTo>
                  <a:lnTo>
                    <a:pt x="548040" y="520917"/>
                  </a:lnTo>
                  <a:lnTo>
                    <a:pt x="563264" y="563154"/>
                  </a:lnTo>
                  <a:lnTo>
                    <a:pt x="532817" y="563154"/>
                  </a:lnTo>
                  <a:lnTo>
                    <a:pt x="532817" y="549075"/>
                  </a:lnTo>
                  <a:lnTo>
                    <a:pt x="502370" y="549075"/>
                  </a:lnTo>
                  <a:lnTo>
                    <a:pt x="502370" y="577233"/>
                  </a:lnTo>
                  <a:lnTo>
                    <a:pt x="517594" y="605390"/>
                  </a:lnTo>
                  <a:lnTo>
                    <a:pt x="502370" y="605390"/>
                  </a:lnTo>
                  <a:lnTo>
                    <a:pt x="502370" y="633548"/>
                  </a:lnTo>
                  <a:lnTo>
                    <a:pt x="441477" y="675785"/>
                  </a:lnTo>
                  <a:lnTo>
                    <a:pt x="426254" y="675785"/>
                  </a:lnTo>
                  <a:lnTo>
                    <a:pt x="411030" y="661706"/>
                  </a:lnTo>
                  <a:lnTo>
                    <a:pt x="350137" y="675785"/>
                  </a:lnTo>
                  <a:lnTo>
                    <a:pt x="319690" y="619469"/>
                  </a:lnTo>
                  <a:lnTo>
                    <a:pt x="289244" y="647627"/>
                  </a:lnTo>
                  <a:lnTo>
                    <a:pt x="289244" y="675785"/>
                  </a:lnTo>
                  <a:lnTo>
                    <a:pt x="243574" y="675785"/>
                  </a:lnTo>
                  <a:lnTo>
                    <a:pt x="243574" y="647627"/>
                  </a:lnTo>
                  <a:lnTo>
                    <a:pt x="258797" y="633548"/>
                  </a:lnTo>
                  <a:lnTo>
                    <a:pt x="243574" y="619469"/>
                  </a:lnTo>
                  <a:lnTo>
                    <a:pt x="228350" y="647627"/>
                  </a:lnTo>
                  <a:lnTo>
                    <a:pt x="167457" y="633548"/>
                  </a:lnTo>
                  <a:lnTo>
                    <a:pt x="152233" y="549075"/>
                  </a:lnTo>
                  <a:lnTo>
                    <a:pt x="152233" y="520917"/>
                  </a:lnTo>
                  <a:lnTo>
                    <a:pt x="137010" y="464602"/>
                  </a:lnTo>
                  <a:lnTo>
                    <a:pt x="60893" y="422365"/>
                  </a:lnTo>
                  <a:lnTo>
                    <a:pt x="137010" y="380129"/>
                  </a:lnTo>
                  <a:lnTo>
                    <a:pt x="152233" y="380129"/>
                  </a:lnTo>
                  <a:lnTo>
                    <a:pt x="137010" y="281577"/>
                  </a:lnTo>
                  <a:lnTo>
                    <a:pt x="91340" y="295656"/>
                  </a:lnTo>
                  <a:lnTo>
                    <a:pt x="45670" y="267498"/>
                  </a:lnTo>
                  <a:lnTo>
                    <a:pt x="30447" y="239340"/>
                  </a:lnTo>
                  <a:lnTo>
                    <a:pt x="0" y="239340"/>
                  </a:lnTo>
                  <a:lnTo>
                    <a:pt x="15223" y="211182"/>
                  </a:lnTo>
                  <a:lnTo>
                    <a:pt x="60893" y="211182"/>
                  </a:lnTo>
                  <a:lnTo>
                    <a:pt x="76117" y="154867"/>
                  </a:lnTo>
                  <a:lnTo>
                    <a:pt x="76117" y="70394"/>
                  </a:lnTo>
                  <a:lnTo>
                    <a:pt x="91340" y="70394"/>
                  </a:lnTo>
                  <a:lnTo>
                    <a:pt x="137010" y="98552"/>
                  </a:lnTo>
                  <a:lnTo>
                    <a:pt x="152233" y="126709"/>
                  </a:lnTo>
                  <a:lnTo>
                    <a:pt x="197903" y="84473"/>
                  </a:lnTo>
                  <a:lnTo>
                    <a:pt x="197903" y="56315"/>
                  </a:lnTo>
                  <a:lnTo>
                    <a:pt x="152233" y="28157"/>
                  </a:lnTo>
                  <a:lnTo>
                    <a:pt x="152233" y="14078"/>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19" name="Freeform 30"/>
            <p:cNvSpPr/>
            <p:nvPr/>
          </p:nvSpPr>
          <p:spPr>
            <a:xfrm>
              <a:off x="4150360" y="3636645"/>
              <a:ext cx="719455" cy="635000"/>
            </a:xfrm>
            <a:custGeom>
              <a:avLst/>
              <a:gdLst/>
              <a:ahLst/>
              <a:cxnLst/>
              <a:rect l="0" t="0" r="719455" b="635000"/>
              <a:pathLst>
                <a:path w="719455" h="635000">
                  <a:moveTo>
                    <a:pt x="381673" y="14072"/>
                  </a:moveTo>
                  <a:lnTo>
                    <a:pt x="473275" y="0"/>
                  </a:lnTo>
                  <a:lnTo>
                    <a:pt x="503809" y="28144"/>
                  </a:lnTo>
                  <a:lnTo>
                    <a:pt x="580144" y="42216"/>
                  </a:lnTo>
                  <a:lnTo>
                    <a:pt x="610677" y="28144"/>
                  </a:lnTo>
                  <a:lnTo>
                    <a:pt x="641211" y="28144"/>
                  </a:lnTo>
                  <a:lnTo>
                    <a:pt x="534343" y="112576"/>
                  </a:lnTo>
                  <a:lnTo>
                    <a:pt x="519076" y="154792"/>
                  </a:lnTo>
                  <a:lnTo>
                    <a:pt x="534343" y="168864"/>
                  </a:lnTo>
                  <a:lnTo>
                    <a:pt x="549610" y="168864"/>
                  </a:lnTo>
                  <a:lnTo>
                    <a:pt x="610677" y="225152"/>
                  </a:lnTo>
                  <a:lnTo>
                    <a:pt x="671745" y="225152"/>
                  </a:lnTo>
                  <a:lnTo>
                    <a:pt x="671745" y="253296"/>
                  </a:lnTo>
                  <a:lnTo>
                    <a:pt x="717546" y="267368"/>
                  </a:lnTo>
                  <a:lnTo>
                    <a:pt x="717546" y="295512"/>
                  </a:lnTo>
                  <a:lnTo>
                    <a:pt x="671745" y="337729"/>
                  </a:lnTo>
                  <a:lnTo>
                    <a:pt x="671745" y="309584"/>
                  </a:lnTo>
                  <a:lnTo>
                    <a:pt x="625944" y="281440"/>
                  </a:lnTo>
                  <a:lnTo>
                    <a:pt x="595411" y="281440"/>
                  </a:lnTo>
                  <a:lnTo>
                    <a:pt x="595411" y="365873"/>
                  </a:lnTo>
                  <a:lnTo>
                    <a:pt x="580144" y="422161"/>
                  </a:lnTo>
                  <a:lnTo>
                    <a:pt x="534343" y="422161"/>
                  </a:lnTo>
                  <a:lnTo>
                    <a:pt x="519076" y="436233"/>
                  </a:lnTo>
                  <a:lnTo>
                    <a:pt x="549610" y="450305"/>
                  </a:lnTo>
                  <a:lnTo>
                    <a:pt x="564877" y="478449"/>
                  </a:lnTo>
                  <a:lnTo>
                    <a:pt x="610677" y="506593"/>
                  </a:lnTo>
                  <a:lnTo>
                    <a:pt x="656478" y="492521"/>
                  </a:lnTo>
                  <a:lnTo>
                    <a:pt x="671745" y="591025"/>
                  </a:lnTo>
                  <a:lnTo>
                    <a:pt x="580144" y="633241"/>
                  </a:lnTo>
                  <a:lnTo>
                    <a:pt x="564877" y="619169"/>
                  </a:lnTo>
                  <a:lnTo>
                    <a:pt x="549610" y="633241"/>
                  </a:lnTo>
                  <a:lnTo>
                    <a:pt x="488542" y="633241"/>
                  </a:lnTo>
                  <a:lnTo>
                    <a:pt x="458008" y="605097"/>
                  </a:lnTo>
                  <a:lnTo>
                    <a:pt x="442741" y="633241"/>
                  </a:lnTo>
                  <a:lnTo>
                    <a:pt x="412207" y="605097"/>
                  </a:lnTo>
                  <a:lnTo>
                    <a:pt x="412207" y="562881"/>
                  </a:lnTo>
                  <a:lnTo>
                    <a:pt x="366406" y="534737"/>
                  </a:lnTo>
                  <a:lnTo>
                    <a:pt x="335872" y="548809"/>
                  </a:lnTo>
                  <a:lnTo>
                    <a:pt x="305338" y="534737"/>
                  </a:lnTo>
                  <a:lnTo>
                    <a:pt x="167936" y="520665"/>
                  </a:lnTo>
                  <a:lnTo>
                    <a:pt x="91601" y="408089"/>
                  </a:lnTo>
                  <a:lnTo>
                    <a:pt x="30533" y="323657"/>
                  </a:lnTo>
                  <a:lnTo>
                    <a:pt x="0" y="225152"/>
                  </a:lnTo>
                  <a:lnTo>
                    <a:pt x="61067" y="225152"/>
                  </a:lnTo>
                  <a:lnTo>
                    <a:pt x="213737" y="140720"/>
                  </a:lnTo>
                  <a:lnTo>
                    <a:pt x="259538" y="140720"/>
                  </a:lnTo>
                  <a:lnTo>
                    <a:pt x="320605" y="140720"/>
                  </a:lnTo>
                  <a:lnTo>
                    <a:pt x="366406" y="84432"/>
                  </a:lnTo>
                  <a:lnTo>
                    <a:pt x="381673" y="14072"/>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0" name="Freeform 31"/>
            <p:cNvSpPr/>
            <p:nvPr/>
          </p:nvSpPr>
          <p:spPr>
            <a:xfrm>
              <a:off x="4137660" y="3060700"/>
              <a:ext cx="473710" cy="804545"/>
            </a:xfrm>
            <a:custGeom>
              <a:avLst/>
              <a:gdLst/>
              <a:ahLst/>
              <a:cxnLst/>
              <a:rect l="0" t="0" r="473710" b="804545"/>
              <a:pathLst>
                <a:path w="473710" h="804545">
                  <a:moveTo>
                    <a:pt x="395710" y="591525"/>
                  </a:moveTo>
                  <a:lnTo>
                    <a:pt x="380490" y="661945"/>
                  </a:lnTo>
                  <a:lnTo>
                    <a:pt x="334831" y="718280"/>
                  </a:lnTo>
                  <a:lnTo>
                    <a:pt x="258733" y="704196"/>
                  </a:lnTo>
                  <a:lnTo>
                    <a:pt x="152196" y="760532"/>
                  </a:lnTo>
                  <a:lnTo>
                    <a:pt x="76098" y="802784"/>
                  </a:lnTo>
                  <a:lnTo>
                    <a:pt x="15220" y="802784"/>
                  </a:lnTo>
                  <a:lnTo>
                    <a:pt x="0" y="788700"/>
                  </a:lnTo>
                  <a:lnTo>
                    <a:pt x="30439" y="676029"/>
                  </a:lnTo>
                  <a:lnTo>
                    <a:pt x="45659" y="647861"/>
                  </a:lnTo>
                  <a:lnTo>
                    <a:pt x="15220" y="577441"/>
                  </a:lnTo>
                  <a:lnTo>
                    <a:pt x="30439" y="464769"/>
                  </a:lnTo>
                  <a:lnTo>
                    <a:pt x="45659" y="394350"/>
                  </a:lnTo>
                  <a:lnTo>
                    <a:pt x="60878" y="366182"/>
                  </a:lnTo>
                  <a:lnTo>
                    <a:pt x="30439" y="338014"/>
                  </a:lnTo>
                  <a:lnTo>
                    <a:pt x="60878" y="281678"/>
                  </a:lnTo>
                  <a:lnTo>
                    <a:pt x="106537" y="197175"/>
                  </a:lnTo>
                  <a:lnTo>
                    <a:pt x="106537" y="140839"/>
                  </a:lnTo>
                  <a:lnTo>
                    <a:pt x="136976" y="140839"/>
                  </a:lnTo>
                  <a:lnTo>
                    <a:pt x="228294" y="42251"/>
                  </a:lnTo>
                  <a:lnTo>
                    <a:pt x="273953" y="28167"/>
                  </a:lnTo>
                  <a:lnTo>
                    <a:pt x="319612" y="0"/>
                  </a:lnTo>
                  <a:lnTo>
                    <a:pt x="334831" y="14083"/>
                  </a:lnTo>
                  <a:lnTo>
                    <a:pt x="410929" y="0"/>
                  </a:lnTo>
                  <a:lnTo>
                    <a:pt x="456588" y="42251"/>
                  </a:lnTo>
                  <a:lnTo>
                    <a:pt x="410929" y="56335"/>
                  </a:lnTo>
                  <a:lnTo>
                    <a:pt x="395710" y="84503"/>
                  </a:lnTo>
                  <a:lnTo>
                    <a:pt x="456588" y="84503"/>
                  </a:lnTo>
                  <a:lnTo>
                    <a:pt x="471808" y="154923"/>
                  </a:lnTo>
                  <a:lnTo>
                    <a:pt x="441368" y="211259"/>
                  </a:lnTo>
                  <a:lnTo>
                    <a:pt x="410929" y="183091"/>
                  </a:lnTo>
                  <a:lnTo>
                    <a:pt x="365270" y="211259"/>
                  </a:lnTo>
                  <a:lnTo>
                    <a:pt x="380490" y="239426"/>
                  </a:lnTo>
                  <a:lnTo>
                    <a:pt x="350051" y="281678"/>
                  </a:lnTo>
                  <a:lnTo>
                    <a:pt x="426149" y="380266"/>
                  </a:lnTo>
                  <a:lnTo>
                    <a:pt x="365270" y="535189"/>
                  </a:lnTo>
                  <a:lnTo>
                    <a:pt x="395710" y="591525"/>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1" name="Freeform 32"/>
            <p:cNvSpPr/>
            <p:nvPr/>
          </p:nvSpPr>
          <p:spPr>
            <a:xfrm>
              <a:off x="3631565" y="3200400"/>
              <a:ext cx="614045" cy="1071245"/>
            </a:xfrm>
            <a:custGeom>
              <a:avLst/>
              <a:gdLst/>
              <a:ahLst/>
              <a:cxnLst/>
              <a:rect l="0" t="0" r="614045" b="1071245"/>
              <a:pathLst>
                <a:path w="614045" h="1071245">
                  <a:moveTo>
                    <a:pt x="612132" y="844331"/>
                  </a:moveTo>
                  <a:lnTo>
                    <a:pt x="566222" y="872475"/>
                  </a:lnTo>
                  <a:lnTo>
                    <a:pt x="535615" y="858403"/>
                  </a:lnTo>
                  <a:lnTo>
                    <a:pt x="428492" y="858403"/>
                  </a:lnTo>
                  <a:lnTo>
                    <a:pt x="459099" y="914691"/>
                  </a:lnTo>
                  <a:lnTo>
                    <a:pt x="428492" y="985052"/>
                  </a:lnTo>
                  <a:lnTo>
                    <a:pt x="443795" y="1069485"/>
                  </a:lnTo>
                  <a:lnTo>
                    <a:pt x="382582" y="1055413"/>
                  </a:lnTo>
                  <a:lnTo>
                    <a:pt x="290762" y="999125"/>
                  </a:lnTo>
                  <a:lnTo>
                    <a:pt x="183639" y="970980"/>
                  </a:lnTo>
                  <a:lnTo>
                    <a:pt x="107123" y="914691"/>
                  </a:lnTo>
                  <a:lnTo>
                    <a:pt x="30606" y="914691"/>
                  </a:lnTo>
                  <a:lnTo>
                    <a:pt x="30606" y="900619"/>
                  </a:lnTo>
                  <a:lnTo>
                    <a:pt x="0" y="886547"/>
                  </a:lnTo>
                  <a:lnTo>
                    <a:pt x="15303" y="872475"/>
                  </a:lnTo>
                  <a:lnTo>
                    <a:pt x="15303" y="830258"/>
                  </a:lnTo>
                  <a:lnTo>
                    <a:pt x="0" y="816186"/>
                  </a:lnTo>
                  <a:lnTo>
                    <a:pt x="30606" y="802114"/>
                  </a:lnTo>
                  <a:lnTo>
                    <a:pt x="91819" y="802114"/>
                  </a:lnTo>
                  <a:lnTo>
                    <a:pt x="91819" y="605103"/>
                  </a:lnTo>
                  <a:lnTo>
                    <a:pt x="168336" y="605103"/>
                  </a:lnTo>
                  <a:lnTo>
                    <a:pt x="168336" y="633248"/>
                  </a:lnTo>
                  <a:lnTo>
                    <a:pt x="214246" y="633248"/>
                  </a:lnTo>
                  <a:lnTo>
                    <a:pt x="214246" y="576959"/>
                  </a:lnTo>
                  <a:lnTo>
                    <a:pt x="306066" y="576959"/>
                  </a:lnTo>
                  <a:lnTo>
                    <a:pt x="321369" y="492526"/>
                  </a:lnTo>
                  <a:lnTo>
                    <a:pt x="321369" y="436237"/>
                  </a:lnTo>
                  <a:lnTo>
                    <a:pt x="275459" y="408093"/>
                  </a:lnTo>
                  <a:lnTo>
                    <a:pt x="214246" y="365876"/>
                  </a:lnTo>
                  <a:lnTo>
                    <a:pt x="183639" y="323660"/>
                  </a:lnTo>
                  <a:lnTo>
                    <a:pt x="198942" y="253299"/>
                  </a:lnTo>
                  <a:lnTo>
                    <a:pt x="229549" y="225154"/>
                  </a:lnTo>
                  <a:lnTo>
                    <a:pt x="275459" y="253299"/>
                  </a:lnTo>
                  <a:lnTo>
                    <a:pt x="336672" y="253299"/>
                  </a:lnTo>
                  <a:lnTo>
                    <a:pt x="351975" y="211082"/>
                  </a:lnTo>
                  <a:lnTo>
                    <a:pt x="382582" y="211082"/>
                  </a:lnTo>
                  <a:lnTo>
                    <a:pt x="367279" y="154794"/>
                  </a:lnTo>
                  <a:lnTo>
                    <a:pt x="474402" y="56288"/>
                  </a:lnTo>
                  <a:lnTo>
                    <a:pt x="474402" y="28144"/>
                  </a:lnTo>
                  <a:lnTo>
                    <a:pt x="535615" y="28144"/>
                  </a:lnTo>
                  <a:lnTo>
                    <a:pt x="550918" y="42216"/>
                  </a:lnTo>
                  <a:lnTo>
                    <a:pt x="566222" y="14072"/>
                  </a:lnTo>
                  <a:lnTo>
                    <a:pt x="581525" y="0"/>
                  </a:lnTo>
                  <a:lnTo>
                    <a:pt x="612132" y="42216"/>
                  </a:lnTo>
                  <a:lnTo>
                    <a:pt x="612132" y="56288"/>
                  </a:lnTo>
                  <a:lnTo>
                    <a:pt x="535615" y="197010"/>
                  </a:lnTo>
                  <a:lnTo>
                    <a:pt x="566222" y="225154"/>
                  </a:lnTo>
                  <a:lnTo>
                    <a:pt x="535615" y="323660"/>
                  </a:lnTo>
                  <a:lnTo>
                    <a:pt x="520312" y="436237"/>
                  </a:lnTo>
                  <a:lnTo>
                    <a:pt x="550918" y="506598"/>
                  </a:lnTo>
                  <a:lnTo>
                    <a:pt x="505008" y="633248"/>
                  </a:lnTo>
                  <a:lnTo>
                    <a:pt x="520312" y="661392"/>
                  </a:lnTo>
                  <a:lnTo>
                    <a:pt x="550918" y="759897"/>
                  </a:lnTo>
                  <a:lnTo>
                    <a:pt x="612132" y="84433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2" name="Freeform 33"/>
            <p:cNvSpPr/>
            <p:nvPr/>
          </p:nvSpPr>
          <p:spPr>
            <a:xfrm>
              <a:off x="3517265" y="3215005"/>
              <a:ext cx="334645" cy="550545"/>
            </a:xfrm>
            <a:custGeom>
              <a:avLst/>
              <a:gdLst/>
              <a:ahLst/>
              <a:cxnLst/>
              <a:rect l="0" t="0" r="334645" b="550545"/>
              <a:pathLst>
                <a:path w="334645" h="550545">
                  <a:moveTo>
                    <a:pt x="332754" y="211071"/>
                  </a:moveTo>
                  <a:lnTo>
                    <a:pt x="302503" y="182928"/>
                  </a:lnTo>
                  <a:lnTo>
                    <a:pt x="226877" y="154785"/>
                  </a:lnTo>
                  <a:lnTo>
                    <a:pt x="257128" y="56285"/>
                  </a:lnTo>
                  <a:lnTo>
                    <a:pt x="242003" y="0"/>
                  </a:lnTo>
                  <a:lnTo>
                    <a:pt x="136126" y="98500"/>
                  </a:lnTo>
                  <a:lnTo>
                    <a:pt x="121001" y="197000"/>
                  </a:lnTo>
                  <a:lnTo>
                    <a:pt x="75625" y="211071"/>
                  </a:lnTo>
                  <a:lnTo>
                    <a:pt x="15125" y="253285"/>
                  </a:lnTo>
                  <a:lnTo>
                    <a:pt x="0" y="295500"/>
                  </a:lnTo>
                  <a:lnTo>
                    <a:pt x="75625" y="337714"/>
                  </a:lnTo>
                  <a:lnTo>
                    <a:pt x="75625" y="394000"/>
                  </a:lnTo>
                  <a:lnTo>
                    <a:pt x="90751" y="422143"/>
                  </a:lnTo>
                  <a:lnTo>
                    <a:pt x="75625" y="464357"/>
                  </a:lnTo>
                  <a:lnTo>
                    <a:pt x="90751" y="492500"/>
                  </a:lnTo>
                  <a:lnTo>
                    <a:pt x="181502" y="548786"/>
                  </a:lnTo>
                  <a:lnTo>
                    <a:pt x="211752" y="548786"/>
                  </a:lnTo>
                  <a:lnTo>
                    <a:pt x="211752" y="520643"/>
                  </a:lnTo>
                  <a:lnTo>
                    <a:pt x="242003" y="478428"/>
                  </a:lnTo>
                  <a:lnTo>
                    <a:pt x="226877" y="422143"/>
                  </a:lnTo>
                  <a:lnTo>
                    <a:pt x="211752" y="422143"/>
                  </a:lnTo>
                  <a:lnTo>
                    <a:pt x="196627" y="365857"/>
                  </a:lnTo>
                  <a:lnTo>
                    <a:pt x="226877" y="365857"/>
                  </a:lnTo>
                  <a:lnTo>
                    <a:pt x="226877" y="309571"/>
                  </a:lnTo>
                  <a:lnTo>
                    <a:pt x="257128" y="309571"/>
                  </a:lnTo>
                  <a:lnTo>
                    <a:pt x="287378" y="323643"/>
                  </a:lnTo>
                  <a:lnTo>
                    <a:pt x="302503" y="239214"/>
                  </a:lnTo>
                  <a:lnTo>
                    <a:pt x="332754" y="21107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3" name="Freeform 34"/>
            <p:cNvSpPr/>
            <p:nvPr/>
          </p:nvSpPr>
          <p:spPr>
            <a:xfrm>
              <a:off x="2319020" y="2667000"/>
              <a:ext cx="1634490" cy="1477645"/>
            </a:xfrm>
            <a:custGeom>
              <a:avLst/>
              <a:gdLst/>
              <a:ahLst/>
              <a:cxnLst/>
              <a:rect l="0" t="0" r="1634490" b="1477645"/>
              <a:pathLst>
                <a:path w="1634490" h="1477645">
                  <a:moveTo>
                    <a:pt x="1220623" y="801196"/>
                  </a:moveTo>
                  <a:lnTo>
                    <a:pt x="1205365" y="843364"/>
                  </a:lnTo>
                  <a:lnTo>
                    <a:pt x="1296912" y="885532"/>
                  </a:lnTo>
                  <a:lnTo>
                    <a:pt x="1281654" y="941757"/>
                  </a:lnTo>
                  <a:lnTo>
                    <a:pt x="1296912" y="955813"/>
                  </a:lnTo>
                  <a:lnTo>
                    <a:pt x="1281654" y="997981"/>
                  </a:lnTo>
                  <a:lnTo>
                    <a:pt x="1296912" y="1040149"/>
                  </a:lnTo>
                  <a:lnTo>
                    <a:pt x="1403716" y="1096373"/>
                  </a:lnTo>
                  <a:lnTo>
                    <a:pt x="1418974" y="1096373"/>
                  </a:lnTo>
                  <a:lnTo>
                    <a:pt x="1418974" y="1054205"/>
                  </a:lnTo>
                  <a:lnTo>
                    <a:pt x="1449489" y="1026093"/>
                  </a:lnTo>
                  <a:lnTo>
                    <a:pt x="1434232" y="969869"/>
                  </a:lnTo>
                  <a:lnTo>
                    <a:pt x="1403716" y="955813"/>
                  </a:lnTo>
                  <a:lnTo>
                    <a:pt x="1403716" y="913644"/>
                  </a:lnTo>
                  <a:lnTo>
                    <a:pt x="1434232" y="913644"/>
                  </a:lnTo>
                  <a:lnTo>
                    <a:pt x="1434232" y="857420"/>
                  </a:lnTo>
                  <a:lnTo>
                    <a:pt x="1495263" y="871476"/>
                  </a:lnTo>
                  <a:lnTo>
                    <a:pt x="1525778" y="899588"/>
                  </a:lnTo>
                  <a:lnTo>
                    <a:pt x="1602067" y="941757"/>
                  </a:lnTo>
                  <a:lnTo>
                    <a:pt x="1632583" y="969869"/>
                  </a:lnTo>
                  <a:lnTo>
                    <a:pt x="1617325" y="1110430"/>
                  </a:lnTo>
                  <a:lnTo>
                    <a:pt x="1525778" y="1110430"/>
                  </a:lnTo>
                  <a:lnTo>
                    <a:pt x="1525778" y="1166654"/>
                  </a:lnTo>
                  <a:lnTo>
                    <a:pt x="1480005" y="1166654"/>
                  </a:lnTo>
                  <a:lnTo>
                    <a:pt x="1480005" y="1138542"/>
                  </a:lnTo>
                  <a:lnTo>
                    <a:pt x="1403716" y="1138542"/>
                  </a:lnTo>
                  <a:lnTo>
                    <a:pt x="1403716" y="1335327"/>
                  </a:lnTo>
                  <a:lnTo>
                    <a:pt x="1342685" y="1321271"/>
                  </a:lnTo>
                  <a:lnTo>
                    <a:pt x="1312169" y="1349383"/>
                  </a:lnTo>
                  <a:lnTo>
                    <a:pt x="1327427" y="1363439"/>
                  </a:lnTo>
                  <a:lnTo>
                    <a:pt x="1342685" y="1405607"/>
                  </a:lnTo>
                  <a:lnTo>
                    <a:pt x="1312169" y="1419663"/>
                  </a:lnTo>
                  <a:lnTo>
                    <a:pt x="1266396" y="1475887"/>
                  </a:lnTo>
                  <a:lnTo>
                    <a:pt x="1205365" y="1475887"/>
                  </a:lnTo>
                  <a:lnTo>
                    <a:pt x="1159592" y="1433719"/>
                  </a:lnTo>
                  <a:lnTo>
                    <a:pt x="1129076" y="1335327"/>
                  </a:lnTo>
                  <a:lnTo>
                    <a:pt x="1129076" y="1321271"/>
                  </a:lnTo>
                  <a:lnTo>
                    <a:pt x="1098560" y="1321271"/>
                  </a:lnTo>
                  <a:lnTo>
                    <a:pt x="1037529" y="1293159"/>
                  </a:lnTo>
                  <a:lnTo>
                    <a:pt x="1007014" y="1222878"/>
                  </a:lnTo>
                  <a:lnTo>
                    <a:pt x="976498" y="1236934"/>
                  </a:lnTo>
                  <a:lnTo>
                    <a:pt x="945983" y="1250990"/>
                  </a:lnTo>
                  <a:lnTo>
                    <a:pt x="930725" y="1250990"/>
                  </a:lnTo>
                  <a:lnTo>
                    <a:pt x="930725" y="1279102"/>
                  </a:lnTo>
                  <a:lnTo>
                    <a:pt x="945983" y="1321271"/>
                  </a:lnTo>
                  <a:lnTo>
                    <a:pt x="915467" y="1363439"/>
                  </a:lnTo>
                  <a:lnTo>
                    <a:pt x="854436" y="1349383"/>
                  </a:lnTo>
                  <a:lnTo>
                    <a:pt x="884951" y="1307215"/>
                  </a:lnTo>
                  <a:lnTo>
                    <a:pt x="854436" y="1293159"/>
                  </a:lnTo>
                  <a:lnTo>
                    <a:pt x="793405" y="1279102"/>
                  </a:lnTo>
                  <a:lnTo>
                    <a:pt x="762889" y="1236934"/>
                  </a:lnTo>
                  <a:lnTo>
                    <a:pt x="778147" y="1208822"/>
                  </a:lnTo>
                  <a:lnTo>
                    <a:pt x="808662" y="1208822"/>
                  </a:lnTo>
                  <a:lnTo>
                    <a:pt x="869694" y="1222878"/>
                  </a:lnTo>
                  <a:lnTo>
                    <a:pt x="915467" y="1194766"/>
                  </a:lnTo>
                  <a:lnTo>
                    <a:pt x="930725" y="1180710"/>
                  </a:lnTo>
                  <a:lnTo>
                    <a:pt x="884951" y="1166654"/>
                  </a:lnTo>
                  <a:lnTo>
                    <a:pt x="884951" y="1124486"/>
                  </a:lnTo>
                  <a:lnTo>
                    <a:pt x="945983" y="1110430"/>
                  </a:lnTo>
                  <a:lnTo>
                    <a:pt x="961240" y="1054205"/>
                  </a:lnTo>
                  <a:lnTo>
                    <a:pt x="1007014" y="1054205"/>
                  </a:lnTo>
                  <a:lnTo>
                    <a:pt x="1022271" y="997981"/>
                  </a:lnTo>
                  <a:lnTo>
                    <a:pt x="991756" y="843364"/>
                  </a:lnTo>
                  <a:lnTo>
                    <a:pt x="915467" y="716859"/>
                  </a:lnTo>
                  <a:lnTo>
                    <a:pt x="915467" y="759028"/>
                  </a:lnTo>
                  <a:lnTo>
                    <a:pt x="778147" y="632523"/>
                  </a:lnTo>
                  <a:lnTo>
                    <a:pt x="747631" y="646579"/>
                  </a:lnTo>
                  <a:lnTo>
                    <a:pt x="656085" y="590355"/>
                  </a:lnTo>
                  <a:lnTo>
                    <a:pt x="640827" y="534130"/>
                  </a:lnTo>
                  <a:lnTo>
                    <a:pt x="534022" y="548186"/>
                  </a:lnTo>
                  <a:lnTo>
                    <a:pt x="427218" y="506018"/>
                  </a:lnTo>
                  <a:lnTo>
                    <a:pt x="396702" y="590355"/>
                  </a:lnTo>
                  <a:lnTo>
                    <a:pt x="259382" y="491962"/>
                  </a:lnTo>
                  <a:lnTo>
                    <a:pt x="91547" y="421682"/>
                  </a:lnTo>
                  <a:lnTo>
                    <a:pt x="0" y="435738"/>
                  </a:lnTo>
                  <a:lnTo>
                    <a:pt x="15258" y="281121"/>
                  </a:lnTo>
                  <a:lnTo>
                    <a:pt x="45773" y="253009"/>
                  </a:lnTo>
                  <a:lnTo>
                    <a:pt x="91547" y="267065"/>
                  </a:lnTo>
                  <a:lnTo>
                    <a:pt x="137320" y="196785"/>
                  </a:lnTo>
                  <a:lnTo>
                    <a:pt x="213609" y="168672"/>
                  </a:lnTo>
                  <a:lnTo>
                    <a:pt x="259382" y="140560"/>
                  </a:lnTo>
                  <a:lnTo>
                    <a:pt x="259382" y="112448"/>
                  </a:lnTo>
                  <a:lnTo>
                    <a:pt x="381445" y="112448"/>
                  </a:lnTo>
                  <a:lnTo>
                    <a:pt x="411960" y="56224"/>
                  </a:lnTo>
                  <a:lnTo>
                    <a:pt x="411960" y="14056"/>
                  </a:lnTo>
                  <a:lnTo>
                    <a:pt x="442476" y="0"/>
                  </a:lnTo>
                  <a:lnTo>
                    <a:pt x="518765" y="14056"/>
                  </a:lnTo>
                  <a:lnTo>
                    <a:pt x="549280" y="126504"/>
                  </a:lnTo>
                  <a:lnTo>
                    <a:pt x="549280" y="182728"/>
                  </a:lnTo>
                  <a:lnTo>
                    <a:pt x="564538" y="224897"/>
                  </a:lnTo>
                  <a:lnTo>
                    <a:pt x="595054" y="267065"/>
                  </a:lnTo>
                  <a:lnTo>
                    <a:pt x="595054" y="309233"/>
                  </a:lnTo>
                  <a:lnTo>
                    <a:pt x="610311" y="337345"/>
                  </a:lnTo>
                  <a:lnTo>
                    <a:pt x="640827" y="337345"/>
                  </a:lnTo>
                  <a:lnTo>
                    <a:pt x="640827" y="295177"/>
                  </a:lnTo>
                  <a:lnTo>
                    <a:pt x="778147" y="309233"/>
                  </a:lnTo>
                  <a:lnTo>
                    <a:pt x="778147" y="351401"/>
                  </a:lnTo>
                  <a:lnTo>
                    <a:pt x="778147" y="379514"/>
                  </a:lnTo>
                  <a:lnTo>
                    <a:pt x="732374" y="421682"/>
                  </a:lnTo>
                  <a:lnTo>
                    <a:pt x="732374" y="449794"/>
                  </a:lnTo>
                  <a:lnTo>
                    <a:pt x="823920" y="534130"/>
                  </a:lnTo>
                  <a:lnTo>
                    <a:pt x="823920" y="576299"/>
                  </a:lnTo>
                  <a:lnTo>
                    <a:pt x="930725" y="618467"/>
                  </a:lnTo>
                  <a:lnTo>
                    <a:pt x="945983" y="604411"/>
                  </a:lnTo>
                  <a:lnTo>
                    <a:pt x="930725" y="548186"/>
                  </a:lnTo>
                  <a:lnTo>
                    <a:pt x="1007014" y="562243"/>
                  </a:lnTo>
                  <a:lnTo>
                    <a:pt x="1022271" y="562243"/>
                  </a:lnTo>
                  <a:lnTo>
                    <a:pt x="1113818" y="562243"/>
                  </a:lnTo>
                  <a:lnTo>
                    <a:pt x="1159592" y="548186"/>
                  </a:lnTo>
                  <a:lnTo>
                    <a:pt x="1190107" y="590355"/>
                  </a:lnTo>
                  <a:lnTo>
                    <a:pt x="1113818" y="646579"/>
                  </a:lnTo>
                  <a:lnTo>
                    <a:pt x="1098560" y="688747"/>
                  </a:lnTo>
                  <a:lnTo>
                    <a:pt x="1083303" y="730915"/>
                  </a:lnTo>
                  <a:lnTo>
                    <a:pt x="1144334" y="801196"/>
                  </a:lnTo>
                  <a:lnTo>
                    <a:pt x="1220623" y="801196"/>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4" name="Freeform 35"/>
            <p:cNvSpPr/>
            <p:nvPr/>
          </p:nvSpPr>
          <p:spPr>
            <a:xfrm>
              <a:off x="2837815" y="1301750"/>
              <a:ext cx="2715895" cy="2182495"/>
            </a:xfrm>
            <a:custGeom>
              <a:avLst/>
              <a:gdLst/>
              <a:ahLst/>
              <a:cxnLst/>
              <a:rect l="0" t="0" r="2715895" b="2182495"/>
              <a:pathLst>
                <a:path w="2715895" h="2182495">
                  <a:moveTo>
                    <a:pt x="0" y="1378788"/>
                  </a:moveTo>
                  <a:lnTo>
                    <a:pt x="30494" y="1491342"/>
                  </a:lnTo>
                  <a:lnTo>
                    <a:pt x="30494" y="1575757"/>
                  </a:lnTo>
                  <a:lnTo>
                    <a:pt x="76235" y="1632034"/>
                  </a:lnTo>
                  <a:lnTo>
                    <a:pt x="91482" y="1702381"/>
                  </a:lnTo>
                  <a:lnTo>
                    <a:pt x="121977" y="1702381"/>
                  </a:lnTo>
                  <a:lnTo>
                    <a:pt x="121977" y="1660173"/>
                  </a:lnTo>
                  <a:lnTo>
                    <a:pt x="259201" y="1674242"/>
                  </a:lnTo>
                  <a:lnTo>
                    <a:pt x="259201" y="1716450"/>
                  </a:lnTo>
                  <a:lnTo>
                    <a:pt x="259201" y="1744589"/>
                  </a:lnTo>
                  <a:lnTo>
                    <a:pt x="213459" y="1786796"/>
                  </a:lnTo>
                  <a:lnTo>
                    <a:pt x="213459" y="1814935"/>
                  </a:lnTo>
                  <a:lnTo>
                    <a:pt x="304942" y="1899351"/>
                  </a:lnTo>
                  <a:lnTo>
                    <a:pt x="304942" y="1941558"/>
                  </a:lnTo>
                  <a:lnTo>
                    <a:pt x="411672" y="1983766"/>
                  </a:lnTo>
                  <a:lnTo>
                    <a:pt x="426919" y="1969697"/>
                  </a:lnTo>
                  <a:lnTo>
                    <a:pt x="411672" y="1913420"/>
                  </a:lnTo>
                  <a:lnTo>
                    <a:pt x="487908" y="1927489"/>
                  </a:lnTo>
                  <a:lnTo>
                    <a:pt x="503155" y="1927489"/>
                  </a:lnTo>
                  <a:lnTo>
                    <a:pt x="640379" y="1913420"/>
                  </a:lnTo>
                  <a:lnTo>
                    <a:pt x="670873" y="1941558"/>
                  </a:lnTo>
                  <a:lnTo>
                    <a:pt x="594638" y="2011905"/>
                  </a:lnTo>
                  <a:lnTo>
                    <a:pt x="564143" y="2096320"/>
                  </a:lnTo>
                  <a:lnTo>
                    <a:pt x="625132" y="2180736"/>
                  </a:lnTo>
                  <a:lnTo>
                    <a:pt x="716615" y="2166667"/>
                  </a:lnTo>
                  <a:lnTo>
                    <a:pt x="762356" y="2124459"/>
                  </a:lnTo>
                  <a:lnTo>
                    <a:pt x="808097" y="2110390"/>
                  </a:lnTo>
                  <a:lnTo>
                    <a:pt x="823345" y="1997835"/>
                  </a:lnTo>
                  <a:lnTo>
                    <a:pt x="930074" y="1913420"/>
                  </a:lnTo>
                  <a:lnTo>
                    <a:pt x="945322" y="1955628"/>
                  </a:lnTo>
                  <a:lnTo>
                    <a:pt x="914827" y="2068182"/>
                  </a:lnTo>
                  <a:lnTo>
                    <a:pt x="991063" y="2096320"/>
                  </a:lnTo>
                  <a:lnTo>
                    <a:pt x="1067299" y="2152597"/>
                  </a:lnTo>
                  <a:lnTo>
                    <a:pt x="1097793" y="2152597"/>
                  </a:lnTo>
                  <a:lnTo>
                    <a:pt x="1128287" y="2152597"/>
                  </a:lnTo>
                  <a:lnTo>
                    <a:pt x="1143534" y="2110390"/>
                  </a:lnTo>
                  <a:lnTo>
                    <a:pt x="1174028" y="2110390"/>
                  </a:lnTo>
                  <a:lnTo>
                    <a:pt x="1158781" y="2054112"/>
                  </a:lnTo>
                  <a:lnTo>
                    <a:pt x="1265511" y="1955628"/>
                  </a:lnTo>
                  <a:lnTo>
                    <a:pt x="1265511" y="1927489"/>
                  </a:lnTo>
                  <a:lnTo>
                    <a:pt x="1326500" y="1927489"/>
                  </a:lnTo>
                  <a:lnTo>
                    <a:pt x="1341747" y="1927489"/>
                  </a:lnTo>
                  <a:lnTo>
                    <a:pt x="1356994" y="1899351"/>
                  </a:lnTo>
                  <a:lnTo>
                    <a:pt x="1372241" y="1899351"/>
                  </a:lnTo>
                  <a:lnTo>
                    <a:pt x="1402735" y="1927489"/>
                  </a:lnTo>
                  <a:lnTo>
                    <a:pt x="1402735" y="1885281"/>
                  </a:lnTo>
                  <a:lnTo>
                    <a:pt x="1448477" y="1899351"/>
                  </a:lnTo>
                  <a:lnTo>
                    <a:pt x="1524712" y="1800866"/>
                  </a:lnTo>
                  <a:lnTo>
                    <a:pt x="1585701" y="1786796"/>
                  </a:lnTo>
                  <a:lnTo>
                    <a:pt x="1616195" y="1758658"/>
                  </a:lnTo>
                  <a:lnTo>
                    <a:pt x="1646690" y="1772727"/>
                  </a:lnTo>
                  <a:lnTo>
                    <a:pt x="1707678" y="1758658"/>
                  </a:lnTo>
                  <a:lnTo>
                    <a:pt x="1661937" y="1632034"/>
                  </a:lnTo>
                  <a:lnTo>
                    <a:pt x="1707678" y="1617965"/>
                  </a:lnTo>
                  <a:lnTo>
                    <a:pt x="1707678" y="1561688"/>
                  </a:lnTo>
                  <a:lnTo>
                    <a:pt x="1768667" y="1533550"/>
                  </a:lnTo>
                  <a:lnTo>
                    <a:pt x="1799161" y="1603896"/>
                  </a:lnTo>
                  <a:lnTo>
                    <a:pt x="1875396" y="1561688"/>
                  </a:lnTo>
                  <a:lnTo>
                    <a:pt x="1905891" y="1575757"/>
                  </a:lnTo>
                  <a:lnTo>
                    <a:pt x="1921138" y="1533550"/>
                  </a:lnTo>
                  <a:lnTo>
                    <a:pt x="1982126" y="1547619"/>
                  </a:lnTo>
                  <a:lnTo>
                    <a:pt x="1982126" y="1477273"/>
                  </a:lnTo>
                  <a:lnTo>
                    <a:pt x="2073609" y="1449134"/>
                  </a:lnTo>
                  <a:lnTo>
                    <a:pt x="2119351" y="1519480"/>
                  </a:lnTo>
                  <a:lnTo>
                    <a:pt x="2119351" y="1589827"/>
                  </a:lnTo>
                  <a:lnTo>
                    <a:pt x="2149845" y="1617965"/>
                  </a:lnTo>
                  <a:lnTo>
                    <a:pt x="2210833" y="1603896"/>
                  </a:lnTo>
                  <a:lnTo>
                    <a:pt x="2241328" y="1603896"/>
                  </a:lnTo>
                  <a:lnTo>
                    <a:pt x="2241328" y="1561688"/>
                  </a:lnTo>
                  <a:lnTo>
                    <a:pt x="2241328" y="1519480"/>
                  </a:lnTo>
                  <a:lnTo>
                    <a:pt x="2210833" y="1463203"/>
                  </a:lnTo>
                  <a:lnTo>
                    <a:pt x="2241328" y="1477273"/>
                  </a:lnTo>
                  <a:lnTo>
                    <a:pt x="2287069" y="1533550"/>
                  </a:lnTo>
                  <a:lnTo>
                    <a:pt x="2531023" y="1364718"/>
                  </a:lnTo>
                  <a:lnTo>
                    <a:pt x="2576764" y="1378788"/>
                  </a:lnTo>
                  <a:lnTo>
                    <a:pt x="2653000" y="1322511"/>
                  </a:lnTo>
                  <a:lnTo>
                    <a:pt x="2653000" y="1280303"/>
                  </a:lnTo>
                  <a:lnTo>
                    <a:pt x="2622506" y="1280303"/>
                  </a:lnTo>
                  <a:lnTo>
                    <a:pt x="2622506" y="1209956"/>
                  </a:lnTo>
                  <a:lnTo>
                    <a:pt x="2576764" y="1125541"/>
                  </a:lnTo>
                  <a:lnTo>
                    <a:pt x="2500529" y="1181818"/>
                  </a:lnTo>
                  <a:lnTo>
                    <a:pt x="2454787" y="1083333"/>
                  </a:lnTo>
                  <a:lnTo>
                    <a:pt x="2470035" y="1041125"/>
                  </a:lnTo>
                  <a:lnTo>
                    <a:pt x="2409046" y="984848"/>
                  </a:lnTo>
                  <a:lnTo>
                    <a:pt x="2424293" y="942640"/>
                  </a:lnTo>
                  <a:lnTo>
                    <a:pt x="2500529" y="984848"/>
                  </a:lnTo>
                  <a:lnTo>
                    <a:pt x="2546270" y="984848"/>
                  </a:lnTo>
                  <a:lnTo>
                    <a:pt x="2531023" y="900433"/>
                  </a:lnTo>
                  <a:lnTo>
                    <a:pt x="2531023" y="858225"/>
                  </a:lnTo>
                  <a:lnTo>
                    <a:pt x="2576764" y="830086"/>
                  </a:lnTo>
                  <a:lnTo>
                    <a:pt x="2576764" y="801948"/>
                  </a:lnTo>
                  <a:lnTo>
                    <a:pt x="2515776" y="830086"/>
                  </a:lnTo>
                  <a:lnTo>
                    <a:pt x="2470035" y="759740"/>
                  </a:lnTo>
                  <a:lnTo>
                    <a:pt x="2607259" y="590909"/>
                  </a:lnTo>
                  <a:lnTo>
                    <a:pt x="2637753" y="633117"/>
                  </a:lnTo>
                  <a:lnTo>
                    <a:pt x="2653000" y="520562"/>
                  </a:lnTo>
                  <a:lnTo>
                    <a:pt x="2683494" y="478355"/>
                  </a:lnTo>
                  <a:lnTo>
                    <a:pt x="2668247" y="379870"/>
                  </a:lnTo>
                  <a:lnTo>
                    <a:pt x="2713989" y="225108"/>
                  </a:lnTo>
                  <a:lnTo>
                    <a:pt x="2637753" y="154761"/>
                  </a:lnTo>
                  <a:lnTo>
                    <a:pt x="2592012" y="211039"/>
                  </a:lnTo>
                  <a:lnTo>
                    <a:pt x="2561517" y="225108"/>
                  </a:lnTo>
                  <a:lnTo>
                    <a:pt x="2470035" y="253246"/>
                  </a:lnTo>
                  <a:lnTo>
                    <a:pt x="2439540" y="211039"/>
                  </a:lnTo>
                  <a:lnTo>
                    <a:pt x="2409046" y="126623"/>
                  </a:lnTo>
                  <a:lnTo>
                    <a:pt x="2363305" y="98484"/>
                  </a:lnTo>
                  <a:lnTo>
                    <a:pt x="2332810" y="126623"/>
                  </a:lnTo>
                  <a:lnTo>
                    <a:pt x="2271822" y="112554"/>
                  </a:lnTo>
                  <a:lnTo>
                    <a:pt x="2302316" y="56277"/>
                  </a:lnTo>
                  <a:lnTo>
                    <a:pt x="2287069" y="0"/>
                  </a:lnTo>
                  <a:lnTo>
                    <a:pt x="2226080" y="0"/>
                  </a:lnTo>
                  <a:lnTo>
                    <a:pt x="2149845" y="70346"/>
                  </a:lnTo>
                  <a:lnTo>
                    <a:pt x="2149845" y="98484"/>
                  </a:lnTo>
                  <a:lnTo>
                    <a:pt x="2210833" y="112554"/>
                  </a:lnTo>
                  <a:lnTo>
                    <a:pt x="2226080" y="154761"/>
                  </a:lnTo>
                  <a:lnTo>
                    <a:pt x="2165092" y="239177"/>
                  </a:lnTo>
                  <a:lnTo>
                    <a:pt x="2149845" y="295454"/>
                  </a:lnTo>
                  <a:lnTo>
                    <a:pt x="2119351" y="351731"/>
                  </a:lnTo>
                  <a:lnTo>
                    <a:pt x="2119351" y="408008"/>
                  </a:lnTo>
                  <a:lnTo>
                    <a:pt x="2134598" y="422078"/>
                  </a:lnTo>
                  <a:lnTo>
                    <a:pt x="2012621" y="506493"/>
                  </a:lnTo>
                  <a:lnTo>
                    <a:pt x="1936385" y="492424"/>
                  </a:lnTo>
                  <a:lnTo>
                    <a:pt x="1890644" y="492424"/>
                  </a:lnTo>
                  <a:lnTo>
                    <a:pt x="1799161" y="731601"/>
                  </a:lnTo>
                  <a:lnTo>
                    <a:pt x="1829655" y="759740"/>
                  </a:lnTo>
                  <a:lnTo>
                    <a:pt x="1890644" y="759740"/>
                  </a:lnTo>
                  <a:lnTo>
                    <a:pt x="1966879" y="759740"/>
                  </a:lnTo>
                  <a:lnTo>
                    <a:pt x="1982126" y="773809"/>
                  </a:lnTo>
                  <a:lnTo>
                    <a:pt x="2012621" y="731601"/>
                  </a:lnTo>
                  <a:lnTo>
                    <a:pt x="2058362" y="717532"/>
                  </a:lnTo>
                  <a:lnTo>
                    <a:pt x="2104103" y="731601"/>
                  </a:lnTo>
                  <a:lnTo>
                    <a:pt x="2165092" y="787878"/>
                  </a:lnTo>
                  <a:lnTo>
                    <a:pt x="2210833" y="844156"/>
                  </a:lnTo>
                  <a:lnTo>
                    <a:pt x="2210833" y="900433"/>
                  </a:lnTo>
                  <a:lnTo>
                    <a:pt x="2165092" y="886363"/>
                  </a:lnTo>
                  <a:lnTo>
                    <a:pt x="2073609" y="914502"/>
                  </a:lnTo>
                  <a:lnTo>
                    <a:pt x="1997374" y="914502"/>
                  </a:lnTo>
                  <a:lnTo>
                    <a:pt x="1982126" y="942640"/>
                  </a:lnTo>
                  <a:lnTo>
                    <a:pt x="1936385" y="942640"/>
                  </a:lnTo>
                  <a:lnTo>
                    <a:pt x="1890644" y="984848"/>
                  </a:lnTo>
                  <a:lnTo>
                    <a:pt x="1890644" y="1041125"/>
                  </a:lnTo>
                  <a:lnTo>
                    <a:pt x="1844902" y="1069264"/>
                  </a:lnTo>
                  <a:lnTo>
                    <a:pt x="1738172" y="1083333"/>
                  </a:lnTo>
                  <a:lnTo>
                    <a:pt x="1646690" y="1167749"/>
                  </a:lnTo>
                  <a:lnTo>
                    <a:pt x="1524712" y="1167749"/>
                  </a:lnTo>
                  <a:lnTo>
                    <a:pt x="1494218" y="1139610"/>
                  </a:lnTo>
                  <a:lnTo>
                    <a:pt x="1448477" y="1139610"/>
                  </a:lnTo>
                  <a:lnTo>
                    <a:pt x="1433230" y="1195887"/>
                  </a:lnTo>
                  <a:lnTo>
                    <a:pt x="1387488" y="1238095"/>
                  </a:lnTo>
                  <a:lnTo>
                    <a:pt x="1463724" y="1322511"/>
                  </a:lnTo>
                  <a:lnTo>
                    <a:pt x="1372241" y="1378788"/>
                  </a:lnTo>
                  <a:lnTo>
                    <a:pt x="1326500" y="1449134"/>
                  </a:lnTo>
                  <a:lnTo>
                    <a:pt x="1219770" y="1491342"/>
                  </a:lnTo>
                  <a:lnTo>
                    <a:pt x="1067299" y="1505411"/>
                  </a:lnTo>
                  <a:lnTo>
                    <a:pt x="945322" y="1519480"/>
                  </a:lnTo>
                  <a:lnTo>
                    <a:pt x="869086" y="1547619"/>
                  </a:lnTo>
                  <a:lnTo>
                    <a:pt x="777603" y="1603896"/>
                  </a:lnTo>
                  <a:lnTo>
                    <a:pt x="731862" y="1603896"/>
                  </a:lnTo>
                  <a:lnTo>
                    <a:pt x="670873" y="1561688"/>
                  </a:lnTo>
                  <a:lnTo>
                    <a:pt x="594638" y="1561688"/>
                  </a:lnTo>
                  <a:lnTo>
                    <a:pt x="533649" y="1519480"/>
                  </a:lnTo>
                  <a:lnTo>
                    <a:pt x="472661" y="1519480"/>
                  </a:lnTo>
                  <a:lnTo>
                    <a:pt x="426919" y="1449134"/>
                  </a:lnTo>
                  <a:lnTo>
                    <a:pt x="304942" y="1435065"/>
                  </a:lnTo>
                  <a:lnTo>
                    <a:pt x="182965" y="1435065"/>
                  </a:lnTo>
                  <a:lnTo>
                    <a:pt x="121977" y="1392857"/>
                  </a:lnTo>
                  <a:lnTo>
                    <a:pt x="0" y="1378788"/>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5" name="Freeform 36"/>
            <p:cNvSpPr/>
            <p:nvPr/>
          </p:nvSpPr>
          <p:spPr>
            <a:xfrm>
              <a:off x="335915" y="1668145"/>
              <a:ext cx="2427605" cy="1816100"/>
            </a:xfrm>
            <a:custGeom>
              <a:avLst/>
              <a:gdLst/>
              <a:ahLst/>
              <a:cxnLst/>
              <a:rect l="0" t="0" r="2427605" b="1816100"/>
              <a:pathLst>
                <a:path w="2427605" h="1816100">
                  <a:moveTo>
                    <a:pt x="2425698" y="998591"/>
                  </a:moveTo>
                  <a:lnTo>
                    <a:pt x="2395186" y="1012656"/>
                  </a:lnTo>
                  <a:lnTo>
                    <a:pt x="2395186" y="1054850"/>
                  </a:lnTo>
                  <a:lnTo>
                    <a:pt x="2364674" y="1111109"/>
                  </a:lnTo>
                  <a:lnTo>
                    <a:pt x="2303650" y="1111109"/>
                  </a:lnTo>
                  <a:lnTo>
                    <a:pt x="2242626" y="1111109"/>
                  </a:lnTo>
                  <a:lnTo>
                    <a:pt x="2242626" y="1139238"/>
                  </a:lnTo>
                  <a:lnTo>
                    <a:pt x="2196858" y="1167367"/>
                  </a:lnTo>
                  <a:lnTo>
                    <a:pt x="2120578" y="1195497"/>
                  </a:lnTo>
                  <a:lnTo>
                    <a:pt x="2059554" y="1265820"/>
                  </a:lnTo>
                  <a:lnTo>
                    <a:pt x="2029042" y="1251755"/>
                  </a:lnTo>
                  <a:lnTo>
                    <a:pt x="1998531" y="1279885"/>
                  </a:lnTo>
                  <a:lnTo>
                    <a:pt x="1983275" y="1434596"/>
                  </a:lnTo>
                  <a:lnTo>
                    <a:pt x="1784947" y="1448661"/>
                  </a:lnTo>
                  <a:lnTo>
                    <a:pt x="1693411" y="1476790"/>
                  </a:lnTo>
                  <a:lnTo>
                    <a:pt x="1678155" y="1547113"/>
                  </a:lnTo>
                  <a:lnTo>
                    <a:pt x="1754435" y="1631501"/>
                  </a:lnTo>
                  <a:lnTo>
                    <a:pt x="1754435" y="1659631"/>
                  </a:lnTo>
                  <a:lnTo>
                    <a:pt x="1693411" y="1701825"/>
                  </a:lnTo>
                  <a:lnTo>
                    <a:pt x="1693411" y="1744019"/>
                  </a:lnTo>
                  <a:lnTo>
                    <a:pt x="1708667" y="1758083"/>
                  </a:lnTo>
                  <a:lnTo>
                    <a:pt x="1708667" y="1814342"/>
                  </a:lnTo>
                  <a:lnTo>
                    <a:pt x="1601876" y="1772148"/>
                  </a:lnTo>
                  <a:lnTo>
                    <a:pt x="1601876" y="1786213"/>
                  </a:lnTo>
                  <a:lnTo>
                    <a:pt x="1556108" y="1786213"/>
                  </a:lnTo>
                  <a:lnTo>
                    <a:pt x="1540852" y="1758083"/>
                  </a:lnTo>
                  <a:lnTo>
                    <a:pt x="1449316" y="1715889"/>
                  </a:lnTo>
                  <a:lnTo>
                    <a:pt x="1403548" y="1687760"/>
                  </a:lnTo>
                  <a:lnTo>
                    <a:pt x="1189965" y="1701825"/>
                  </a:lnTo>
                  <a:lnTo>
                    <a:pt x="1144197" y="1729954"/>
                  </a:lnTo>
                  <a:lnTo>
                    <a:pt x="1006893" y="1729954"/>
                  </a:lnTo>
                  <a:lnTo>
                    <a:pt x="976381" y="1744019"/>
                  </a:lnTo>
                  <a:lnTo>
                    <a:pt x="839077" y="1729954"/>
                  </a:lnTo>
                  <a:lnTo>
                    <a:pt x="823821" y="1673695"/>
                  </a:lnTo>
                  <a:lnTo>
                    <a:pt x="732286" y="1659631"/>
                  </a:lnTo>
                  <a:lnTo>
                    <a:pt x="701774" y="1687760"/>
                  </a:lnTo>
                  <a:lnTo>
                    <a:pt x="564470" y="1631501"/>
                  </a:lnTo>
                  <a:lnTo>
                    <a:pt x="518702" y="1631501"/>
                  </a:lnTo>
                  <a:lnTo>
                    <a:pt x="472934" y="1701825"/>
                  </a:lnTo>
                  <a:lnTo>
                    <a:pt x="411910" y="1729954"/>
                  </a:lnTo>
                  <a:lnTo>
                    <a:pt x="335631" y="1715889"/>
                  </a:lnTo>
                  <a:lnTo>
                    <a:pt x="289863" y="1659631"/>
                  </a:lnTo>
                  <a:lnTo>
                    <a:pt x="289863" y="1533049"/>
                  </a:lnTo>
                  <a:lnTo>
                    <a:pt x="198327" y="1518984"/>
                  </a:lnTo>
                  <a:lnTo>
                    <a:pt x="137303" y="1434596"/>
                  </a:lnTo>
                  <a:lnTo>
                    <a:pt x="106791" y="1406467"/>
                  </a:lnTo>
                  <a:lnTo>
                    <a:pt x="91535" y="1378337"/>
                  </a:lnTo>
                  <a:lnTo>
                    <a:pt x="122047" y="1364273"/>
                  </a:lnTo>
                  <a:lnTo>
                    <a:pt x="122047" y="1322079"/>
                  </a:lnTo>
                  <a:lnTo>
                    <a:pt x="76279" y="1251755"/>
                  </a:lnTo>
                  <a:lnTo>
                    <a:pt x="30511" y="1237691"/>
                  </a:lnTo>
                  <a:lnTo>
                    <a:pt x="0" y="1209561"/>
                  </a:lnTo>
                  <a:lnTo>
                    <a:pt x="30511" y="1195497"/>
                  </a:lnTo>
                  <a:lnTo>
                    <a:pt x="61023" y="1209561"/>
                  </a:lnTo>
                  <a:lnTo>
                    <a:pt x="76279" y="1181432"/>
                  </a:lnTo>
                  <a:lnTo>
                    <a:pt x="61023" y="1082979"/>
                  </a:lnTo>
                  <a:lnTo>
                    <a:pt x="91535" y="1040785"/>
                  </a:lnTo>
                  <a:lnTo>
                    <a:pt x="45767" y="998591"/>
                  </a:lnTo>
                  <a:lnTo>
                    <a:pt x="0" y="998591"/>
                  </a:lnTo>
                  <a:lnTo>
                    <a:pt x="0" y="914203"/>
                  </a:lnTo>
                  <a:lnTo>
                    <a:pt x="91535" y="815751"/>
                  </a:lnTo>
                  <a:lnTo>
                    <a:pt x="167815" y="815751"/>
                  </a:lnTo>
                  <a:lnTo>
                    <a:pt x="213583" y="787621"/>
                  </a:lnTo>
                  <a:lnTo>
                    <a:pt x="259351" y="801686"/>
                  </a:lnTo>
                  <a:lnTo>
                    <a:pt x="274607" y="787621"/>
                  </a:lnTo>
                  <a:lnTo>
                    <a:pt x="289863" y="843880"/>
                  </a:lnTo>
                  <a:lnTo>
                    <a:pt x="320375" y="829815"/>
                  </a:lnTo>
                  <a:lnTo>
                    <a:pt x="381399" y="843880"/>
                  </a:lnTo>
                  <a:lnTo>
                    <a:pt x="396655" y="801686"/>
                  </a:lnTo>
                  <a:lnTo>
                    <a:pt x="579726" y="801686"/>
                  </a:lnTo>
                  <a:lnTo>
                    <a:pt x="610238" y="759492"/>
                  </a:lnTo>
                  <a:lnTo>
                    <a:pt x="793310" y="745427"/>
                  </a:lnTo>
                  <a:lnTo>
                    <a:pt x="808566" y="717298"/>
                  </a:lnTo>
                  <a:lnTo>
                    <a:pt x="808566" y="661039"/>
                  </a:lnTo>
                  <a:lnTo>
                    <a:pt x="884845" y="618845"/>
                  </a:lnTo>
                  <a:lnTo>
                    <a:pt x="900101" y="407875"/>
                  </a:lnTo>
                  <a:lnTo>
                    <a:pt x="869589" y="393811"/>
                  </a:lnTo>
                  <a:lnTo>
                    <a:pt x="869589" y="351617"/>
                  </a:lnTo>
                  <a:lnTo>
                    <a:pt x="1098429" y="365681"/>
                  </a:lnTo>
                  <a:lnTo>
                    <a:pt x="1128941" y="393811"/>
                  </a:lnTo>
                  <a:lnTo>
                    <a:pt x="1159453" y="309423"/>
                  </a:lnTo>
                  <a:lnTo>
                    <a:pt x="1266244" y="168776"/>
                  </a:lnTo>
                  <a:lnTo>
                    <a:pt x="1418804" y="239099"/>
                  </a:lnTo>
                  <a:lnTo>
                    <a:pt x="1495084" y="225035"/>
                  </a:lnTo>
                  <a:lnTo>
                    <a:pt x="1510340" y="182841"/>
                  </a:lnTo>
                  <a:lnTo>
                    <a:pt x="1495084" y="140647"/>
                  </a:lnTo>
                  <a:lnTo>
                    <a:pt x="1556108" y="84388"/>
                  </a:lnTo>
                  <a:lnTo>
                    <a:pt x="1601876" y="70323"/>
                  </a:lnTo>
                  <a:lnTo>
                    <a:pt x="1662899" y="42194"/>
                  </a:lnTo>
                  <a:lnTo>
                    <a:pt x="1678155" y="0"/>
                  </a:lnTo>
                  <a:lnTo>
                    <a:pt x="1769691" y="14065"/>
                  </a:lnTo>
                  <a:lnTo>
                    <a:pt x="1769691" y="28129"/>
                  </a:lnTo>
                  <a:lnTo>
                    <a:pt x="1739179" y="56259"/>
                  </a:lnTo>
                  <a:lnTo>
                    <a:pt x="1769691" y="84388"/>
                  </a:lnTo>
                  <a:lnTo>
                    <a:pt x="1784947" y="126582"/>
                  </a:lnTo>
                  <a:lnTo>
                    <a:pt x="1830715" y="196905"/>
                  </a:lnTo>
                  <a:lnTo>
                    <a:pt x="1876483" y="210970"/>
                  </a:lnTo>
                  <a:lnTo>
                    <a:pt x="1952763" y="253164"/>
                  </a:lnTo>
                  <a:lnTo>
                    <a:pt x="1952763" y="351617"/>
                  </a:lnTo>
                  <a:lnTo>
                    <a:pt x="1983275" y="436005"/>
                  </a:lnTo>
                  <a:lnTo>
                    <a:pt x="1922251" y="534457"/>
                  </a:lnTo>
                  <a:lnTo>
                    <a:pt x="1937507" y="590716"/>
                  </a:lnTo>
                  <a:lnTo>
                    <a:pt x="1998531" y="632910"/>
                  </a:lnTo>
                  <a:lnTo>
                    <a:pt x="2120578" y="646975"/>
                  </a:lnTo>
                  <a:lnTo>
                    <a:pt x="2212114" y="689169"/>
                  </a:lnTo>
                  <a:lnTo>
                    <a:pt x="2303650" y="773557"/>
                  </a:lnTo>
                  <a:lnTo>
                    <a:pt x="2349418" y="773557"/>
                  </a:lnTo>
                  <a:lnTo>
                    <a:pt x="2349418" y="843880"/>
                  </a:lnTo>
                  <a:lnTo>
                    <a:pt x="2379930" y="914203"/>
                  </a:lnTo>
                  <a:lnTo>
                    <a:pt x="2425698" y="998591"/>
                  </a:lnTo>
                </a:path>
              </a:pathLst>
            </a:custGeom>
            <a:solidFill>
              <a:srgbClr val="BFBFBF"/>
            </a:solidFill>
            <a:ln w="127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6" name="Freeform 37"/>
            <p:cNvSpPr/>
            <p:nvPr/>
          </p:nvSpPr>
          <p:spPr>
            <a:xfrm>
              <a:off x="5388610" y="5001895"/>
              <a:ext cx="241300" cy="454660"/>
            </a:xfrm>
            <a:custGeom>
              <a:avLst/>
              <a:gdLst/>
              <a:ahLst/>
              <a:cxnLst/>
              <a:rect l="0" t="0" r="241300" b="454660"/>
              <a:pathLst>
                <a:path w="241300" h="454660">
                  <a:moveTo>
                    <a:pt x="44893" y="410432"/>
                  </a:moveTo>
                  <a:lnTo>
                    <a:pt x="59857" y="438738"/>
                  </a:lnTo>
                  <a:lnTo>
                    <a:pt x="104750" y="452891"/>
                  </a:lnTo>
                  <a:lnTo>
                    <a:pt x="119715" y="396280"/>
                  </a:lnTo>
                  <a:lnTo>
                    <a:pt x="194536" y="325515"/>
                  </a:lnTo>
                  <a:lnTo>
                    <a:pt x="194536" y="226445"/>
                  </a:lnTo>
                  <a:lnTo>
                    <a:pt x="224465" y="169834"/>
                  </a:lnTo>
                  <a:lnTo>
                    <a:pt x="239429" y="127376"/>
                  </a:lnTo>
                  <a:lnTo>
                    <a:pt x="209501" y="99070"/>
                  </a:lnTo>
                  <a:lnTo>
                    <a:pt x="194536" y="0"/>
                  </a:lnTo>
                  <a:lnTo>
                    <a:pt x="119715" y="42459"/>
                  </a:lnTo>
                  <a:lnTo>
                    <a:pt x="89786" y="42459"/>
                  </a:lnTo>
                  <a:lnTo>
                    <a:pt x="104750" y="70764"/>
                  </a:lnTo>
                  <a:lnTo>
                    <a:pt x="44893" y="127376"/>
                  </a:lnTo>
                  <a:lnTo>
                    <a:pt x="44893" y="198140"/>
                  </a:lnTo>
                  <a:lnTo>
                    <a:pt x="0" y="240598"/>
                  </a:lnTo>
                  <a:lnTo>
                    <a:pt x="14964" y="297210"/>
                  </a:lnTo>
                  <a:lnTo>
                    <a:pt x="29929" y="396280"/>
                  </a:lnTo>
                  <a:lnTo>
                    <a:pt x="44893" y="410432"/>
                  </a:lnTo>
                </a:path>
              </a:pathLst>
            </a:custGeom>
            <a:solidFill>
              <a:srgbClr val="BFBFBF"/>
            </a:solidFill>
            <a:ln w="25400" cap="flat" cmpd="sng" algn="ctr">
              <a:solidFill>
                <a:srgbClr val="FFFFFF"/>
              </a:solidFill>
              <a:prstDash val="solid"/>
              <a:miter lim="800000"/>
              <a:headEnd type="none" w="med" len="med"/>
              <a:tailEnd type="none" w="med" len="med"/>
            </a:ln>
            <a:effectLst/>
          </p:spPr>
          <p:txBody>
            <a:bodyPr vert="horz" wrap="square" lIns="0" tIns="0" rIns="0" bIns="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27" name="Rectangle 38"/>
            <p:cNvSpPr/>
            <p:nvPr/>
          </p:nvSpPr>
          <p:spPr>
            <a:xfrm>
              <a:off x="5674360" y="1934845"/>
              <a:ext cx="717550" cy="16700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黑龙江</a:t>
              </a:r>
              <a:endParaRPr sz="1700" noProof="1">
                <a:solidFill>
                  <a:srgbClr val="000000"/>
                </a:solidFill>
              </a:endParaRPr>
            </a:p>
          </p:txBody>
        </p:sp>
        <p:sp>
          <p:nvSpPr>
            <p:cNvPr id="128" name="Rectangle 39"/>
            <p:cNvSpPr/>
            <p:nvPr/>
          </p:nvSpPr>
          <p:spPr>
            <a:xfrm>
              <a:off x="5538470" y="2425700"/>
              <a:ext cx="415290" cy="1695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吉林</a:t>
              </a:r>
              <a:endParaRPr sz="1700" noProof="1">
                <a:solidFill>
                  <a:srgbClr val="000000"/>
                </a:solidFill>
              </a:endParaRPr>
            </a:p>
          </p:txBody>
        </p:sp>
        <p:sp>
          <p:nvSpPr>
            <p:cNvPr id="129" name="Rectangle 40"/>
            <p:cNvSpPr/>
            <p:nvPr/>
          </p:nvSpPr>
          <p:spPr>
            <a:xfrm>
              <a:off x="5039360" y="2743200"/>
              <a:ext cx="812800" cy="3092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ctr"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辽宁</a:t>
              </a:r>
            </a:p>
          </p:txBody>
        </p:sp>
        <p:sp>
          <p:nvSpPr>
            <p:cNvPr id="130" name="Rectangle 41"/>
            <p:cNvSpPr/>
            <p:nvPr/>
          </p:nvSpPr>
          <p:spPr>
            <a:xfrm>
              <a:off x="4577715" y="3308350"/>
              <a:ext cx="528955" cy="1695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河北</a:t>
              </a:r>
              <a:endParaRPr sz="1700" noProof="1">
                <a:solidFill>
                  <a:srgbClr val="000000"/>
                </a:solidFill>
              </a:endParaRPr>
            </a:p>
          </p:txBody>
        </p:sp>
        <p:sp>
          <p:nvSpPr>
            <p:cNvPr id="131" name="Rectangle 42"/>
            <p:cNvSpPr/>
            <p:nvPr/>
          </p:nvSpPr>
          <p:spPr>
            <a:xfrm>
              <a:off x="4867910" y="3554095"/>
              <a:ext cx="994410" cy="16891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山东</a:t>
              </a:r>
              <a:endParaRPr sz="1700" noProof="1">
                <a:solidFill>
                  <a:srgbClr val="000000"/>
                </a:solidFill>
              </a:endParaRPr>
            </a:p>
          </p:txBody>
        </p:sp>
        <p:sp>
          <p:nvSpPr>
            <p:cNvPr id="132" name="Rectangle 43"/>
            <p:cNvSpPr/>
            <p:nvPr/>
          </p:nvSpPr>
          <p:spPr>
            <a:xfrm>
              <a:off x="4886960" y="4889500"/>
              <a:ext cx="514350" cy="1949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ctr"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福建</a:t>
              </a:r>
              <a:endParaRPr sz="1700" noProof="1">
                <a:solidFill>
                  <a:srgbClr val="000000"/>
                </a:solidFill>
              </a:endParaRPr>
            </a:p>
          </p:txBody>
        </p:sp>
        <p:sp>
          <p:nvSpPr>
            <p:cNvPr id="133" name="Rectangle 44"/>
            <p:cNvSpPr/>
            <p:nvPr/>
          </p:nvSpPr>
          <p:spPr>
            <a:xfrm>
              <a:off x="4677410" y="4618355"/>
              <a:ext cx="657860" cy="16764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江西</a:t>
              </a:r>
              <a:endParaRPr sz="1700" noProof="1">
                <a:solidFill>
                  <a:srgbClr val="000000"/>
                </a:solidFill>
              </a:endParaRPr>
            </a:p>
          </p:txBody>
        </p:sp>
        <p:sp>
          <p:nvSpPr>
            <p:cNvPr id="134" name="Rectangle 45"/>
            <p:cNvSpPr/>
            <p:nvPr/>
          </p:nvSpPr>
          <p:spPr>
            <a:xfrm>
              <a:off x="4839970" y="4189095"/>
              <a:ext cx="561340" cy="16891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安徽</a:t>
              </a:r>
              <a:endParaRPr sz="1700" noProof="1">
                <a:solidFill>
                  <a:srgbClr val="000000"/>
                </a:solidFill>
              </a:endParaRPr>
            </a:p>
          </p:txBody>
        </p:sp>
        <p:sp>
          <p:nvSpPr>
            <p:cNvPr id="135" name="Rectangle 46"/>
            <p:cNvSpPr/>
            <p:nvPr/>
          </p:nvSpPr>
          <p:spPr>
            <a:xfrm>
              <a:off x="4182110" y="4297045"/>
              <a:ext cx="543560" cy="168910"/>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湖北</a:t>
              </a:r>
              <a:endParaRPr sz="1700" noProof="1">
                <a:solidFill>
                  <a:srgbClr val="000000"/>
                </a:solidFill>
              </a:endParaRPr>
            </a:p>
          </p:txBody>
        </p:sp>
        <p:sp>
          <p:nvSpPr>
            <p:cNvPr id="136" name="Rectangle 47"/>
            <p:cNvSpPr/>
            <p:nvPr/>
          </p:nvSpPr>
          <p:spPr>
            <a:xfrm>
              <a:off x="4120515" y="4762500"/>
              <a:ext cx="592455" cy="1695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湖南</a:t>
              </a:r>
              <a:endParaRPr sz="1700" noProof="1">
                <a:solidFill>
                  <a:srgbClr val="000000"/>
                </a:solidFill>
              </a:endParaRPr>
            </a:p>
          </p:txBody>
        </p:sp>
        <p:sp>
          <p:nvSpPr>
            <p:cNvPr id="137" name="Rectangle 48"/>
            <p:cNvSpPr/>
            <p:nvPr/>
          </p:nvSpPr>
          <p:spPr>
            <a:xfrm>
              <a:off x="4442460" y="5211445"/>
              <a:ext cx="374650" cy="11620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广东</a:t>
              </a:r>
              <a:endParaRPr sz="1700" noProof="1">
                <a:solidFill>
                  <a:srgbClr val="000000"/>
                </a:solidFill>
              </a:endParaRPr>
            </a:p>
          </p:txBody>
        </p:sp>
        <p:sp>
          <p:nvSpPr>
            <p:cNvPr id="138" name="Rectangle 49"/>
            <p:cNvSpPr/>
            <p:nvPr/>
          </p:nvSpPr>
          <p:spPr>
            <a:xfrm>
              <a:off x="3874770" y="5213350"/>
              <a:ext cx="753745" cy="1695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广西</a:t>
              </a:r>
              <a:endParaRPr sz="1700" noProof="1">
                <a:solidFill>
                  <a:srgbClr val="000000"/>
                </a:solidFill>
              </a:endParaRPr>
            </a:p>
          </p:txBody>
        </p:sp>
        <p:sp>
          <p:nvSpPr>
            <p:cNvPr id="140" name="Rectangle 51"/>
            <p:cNvSpPr/>
            <p:nvPr/>
          </p:nvSpPr>
          <p:spPr>
            <a:xfrm>
              <a:off x="4349115" y="3898900"/>
              <a:ext cx="592455" cy="1695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河南</a:t>
              </a:r>
              <a:endParaRPr sz="1700" noProof="1">
                <a:solidFill>
                  <a:srgbClr val="000000"/>
                </a:solidFill>
              </a:endParaRPr>
            </a:p>
          </p:txBody>
        </p:sp>
        <p:sp>
          <p:nvSpPr>
            <p:cNvPr id="141" name="Rectangle 52"/>
            <p:cNvSpPr/>
            <p:nvPr/>
          </p:nvSpPr>
          <p:spPr>
            <a:xfrm>
              <a:off x="4207510" y="3530600"/>
              <a:ext cx="609600" cy="1695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山西</a:t>
              </a:r>
              <a:endParaRPr sz="1700" noProof="1">
                <a:solidFill>
                  <a:srgbClr val="000000"/>
                </a:solidFill>
              </a:endParaRPr>
            </a:p>
          </p:txBody>
        </p:sp>
        <p:sp>
          <p:nvSpPr>
            <p:cNvPr id="142" name="Rectangle 53"/>
            <p:cNvSpPr/>
            <p:nvPr/>
          </p:nvSpPr>
          <p:spPr>
            <a:xfrm>
              <a:off x="3447415" y="2980055"/>
              <a:ext cx="817245" cy="35179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内蒙古</a:t>
              </a:r>
              <a:endParaRPr sz="1700" noProof="1">
                <a:solidFill>
                  <a:srgbClr val="000000"/>
                </a:solidFill>
              </a:endParaRPr>
            </a:p>
          </p:txBody>
        </p:sp>
        <p:sp>
          <p:nvSpPr>
            <p:cNvPr id="143" name="Rectangle 54"/>
            <p:cNvSpPr/>
            <p:nvPr/>
          </p:nvSpPr>
          <p:spPr>
            <a:xfrm>
              <a:off x="3792220" y="3871595"/>
              <a:ext cx="732790" cy="16700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陕西</a:t>
              </a:r>
              <a:endParaRPr sz="1700" noProof="1">
                <a:solidFill>
                  <a:srgbClr val="000000"/>
                </a:solidFill>
              </a:endParaRPr>
            </a:p>
          </p:txBody>
        </p:sp>
        <p:sp>
          <p:nvSpPr>
            <p:cNvPr id="144" name="Rectangle 55"/>
            <p:cNvSpPr/>
            <p:nvPr/>
          </p:nvSpPr>
          <p:spPr>
            <a:xfrm>
              <a:off x="3559810" y="3390900"/>
              <a:ext cx="685800" cy="1695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宁夏</a:t>
              </a:r>
              <a:endParaRPr sz="1700" noProof="1">
                <a:solidFill>
                  <a:srgbClr val="000000"/>
                </a:solidFill>
              </a:endParaRPr>
            </a:p>
          </p:txBody>
        </p:sp>
        <p:sp>
          <p:nvSpPr>
            <p:cNvPr id="145" name="Rectangle 56"/>
            <p:cNvSpPr/>
            <p:nvPr/>
          </p:nvSpPr>
          <p:spPr>
            <a:xfrm>
              <a:off x="2378710" y="2931795"/>
              <a:ext cx="577850" cy="17145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甘肃</a:t>
              </a:r>
              <a:endParaRPr sz="1700" noProof="1">
                <a:solidFill>
                  <a:srgbClr val="000000"/>
                </a:solidFill>
              </a:endParaRPr>
            </a:p>
          </p:txBody>
        </p:sp>
        <p:sp>
          <p:nvSpPr>
            <p:cNvPr id="146" name="Rectangle 57"/>
            <p:cNvSpPr/>
            <p:nvPr/>
          </p:nvSpPr>
          <p:spPr>
            <a:xfrm>
              <a:off x="2304415" y="3524250"/>
              <a:ext cx="706755" cy="1695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青海</a:t>
              </a:r>
              <a:endParaRPr sz="1700" noProof="1">
                <a:solidFill>
                  <a:srgbClr val="000000"/>
                </a:solidFill>
              </a:endParaRPr>
            </a:p>
          </p:txBody>
        </p:sp>
        <p:sp>
          <p:nvSpPr>
            <p:cNvPr id="147" name="Rectangle 58"/>
            <p:cNvSpPr/>
            <p:nvPr/>
          </p:nvSpPr>
          <p:spPr>
            <a:xfrm>
              <a:off x="3020060" y="4311650"/>
              <a:ext cx="736600" cy="3092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ctr"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四川</a:t>
              </a:r>
            </a:p>
            <a:p>
              <a:pPr marL="0" marR="0" indent="0" algn="ctr"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sz="800" noProof="1">
                <a:solidFill>
                  <a:srgbClr val="FFFFFF"/>
                </a:solidFill>
              </a:endParaRPr>
            </a:p>
          </p:txBody>
        </p:sp>
        <p:sp>
          <p:nvSpPr>
            <p:cNvPr id="148" name="Rectangle 59"/>
            <p:cNvSpPr/>
            <p:nvPr/>
          </p:nvSpPr>
          <p:spPr>
            <a:xfrm>
              <a:off x="3549015" y="4881245"/>
              <a:ext cx="734695" cy="15430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贵州</a:t>
              </a:r>
              <a:endParaRPr sz="1700" noProof="1">
                <a:solidFill>
                  <a:srgbClr val="000000"/>
                </a:solidFill>
              </a:endParaRPr>
            </a:p>
          </p:txBody>
        </p:sp>
        <p:sp>
          <p:nvSpPr>
            <p:cNvPr id="149" name="Rectangle 60"/>
            <p:cNvSpPr/>
            <p:nvPr/>
          </p:nvSpPr>
          <p:spPr>
            <a:xfrm>
              <a:off x="2831465" y="5071745"/>
              <a:ext cx="687705" cy="17145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云南</a:t>
              </a:r>
              <a:endParaRPr sz="1700" noProof="1">
                <a:solidFill>
                  <a:srgbClr val="000000"/>
                </a:solidFill>
              </a:endParaRPr>
            </a:p>
          </p:txBody>
        </p:sp>
        <p:sp>
          <p:nvSpPr>
            <p:cNvPr id="150" name="Rectangle 61"/>
            <p:cNvSpPr/>
            <p:nvPr/>
          </p:nvSpPr>
          <p:spPr>
            <a:xfrm>
              <a:off x="1404620" y="4002405"/>
              <a:ext cx="514350" cy="169545"/>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西藏</a:t>
              </a:r>
              <a:endParaRPr sz="1700" noProof="1">
                <a:solidFill>
                  <a:srgbClr val="000000"/>
                </a:solidFill>
              </a:endParaRPr>
            </a:p>
          </p:txBody>
        </p:sp>
        <p:sp>
          <p:nvSpPr>
            <p:cNvPr id="151" name="Rectangle 62"/>
            <p:cNvSpPr/>
            <p:nvPr/>
          </p:nvSpPr>
          <p:spPr>
            <a:xfrm>
              <a:off x="1343660" y="2652395"/>
              <a:ext cx="736600" cy="168910"/>
            </a:xfrm>
            <a:prstGeom prst="rect">
              <a:avLst/>
            </a:prstGeom>
            <a:solidFill>
              <a:srgbClr val="BFBFBF"/>
            </a:solid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新疆</a:t>
              </a:r>
              <a:endParaRPr sz="1700" noProof="1">
                <a:solidFill>
                  <a:srgbClr val="000000"/>
                </a:solidFill>
              </a:endParaRPr>
            </a:p>
          </p:txBody>
        </p:sp>
        <p:sp>
          <p:nvSpPr>
            <p:cNvPr id="152" name="Rectangle 63"/>
            <p:cNvSpPr/>
            <p:nvPr/>
          </p:nvSpPr>
          <p:spPr>
            <a:xfrm>
              <a:off x="5052060" y="3922395"/>
              <a:ext cx="1106805" cy="15621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江苏</a:t>
              </a:r>
              <a:endParaRPr sz="1700" noProof="1">
                <a:solidFill>
                  <a:srgbClr val="000000"/>
                </a:solidFill>
              </a:endParaRPr>
            </a:p>
          </p:txBody>
        </p:sp>
        <p:sp>
          <p:nvSpPr>
            <p:cNvPr id="153" name="Rectangle 64"/>
            <p:cNvSpPr/>
            <p:nvPr/>
          </p:nvSpPr>
          <p:spPr>
            <a:xfrm>
              <a:off x="5161915" y="4504055"/>
              <a:ext cx="654050" cy="104140"/>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浙江</a:t>
              </a:r>
              <a:endParaRPr sz="1700" noProof="1">
                <a:solidFill>
                  <a:srgbClr val="000000"/>
                </a:solidFill>
              </a:endParaRPr>
            </a:p>
          </p:txBody>
        </p:sp>
        <p:sp>
          <p:nvSpPr>
            <p:cNvPr id="154" name="Rectangle 65"/>
            <p:cNvSpPr/>
            <p:nvPr/>
          </p:nvSpPr>
          <p:spPr>
            <a:xfrm>
              <a:off x="4734560" y="2961005"/>
              <a:ext cx="655955" cy="16954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7F8C8D"/>
                  </a:solidFill>
                </a:rPr>
                <a:t>北京</a:t>
              </a:r>
              <a:endParaRPr sz="1700" noProof="1">
                <a:solidFill>
                  <a:srgbClr val="000000"/>
                </a:solidFill>
              </a:endParaRPr>
            </a:p>
          </p:txBody>
        </p:sp>
        <p:sp>
          <p:nvSpPr>
            <p:cNvPr id="155" name="Rectangle 66"/>
            <p:cNvSpPr/>
            <p:nvPr/>
          </p:nvSpPr>
          <p:spPr>
            <a:xfrm rot="18521105">
              <a:off x="5323840" y="4937125"/>
              <a:ext cx="668655" cy="167005"/>
            </a:xfrm>
            <a:prstGeom prst="rect">
              <a:avLst/>
            </a:prstGeom>
            <a:noFill/>
            <a:ln w="12700" cap="flat" cmpd="sng" algn="ctr">
              <a:noFill/>
              <a:prstDash val="solid"/>
              <a:miter lim="800000"/>
              <a:headEnd type="none" w="med" len="med"/>
              <a:tailEnd type="none" w="med" len="med"/>
            </a:ln>
            <a:effectLst/>
          </p:spPr>
          <p:txBody>
            <a:bodyPr vert="horz" wrap="square" lIns="0" tIns="0" rIns="0" bIns="0" numCol="1" anchor="t"/>
            <a:lstStyle/>
            <a:p>
              <a:pPr marL="0" marR="0" indent="0" algn="l" defTabSz="913765">
                <a:lnSpc>
                  <a:spcPts val="114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sz="800" noProof="1">
                  <a:solidFill>
                    <a:srgbClr val="FFFFFF"/>
                  </a:solidFill>
                </a:rPr>
                <a:t>台湾</a:t>
              </a:r>
              <a:endParaRPr sz="1700" noProof="1">
                <a:solidFill>
                  <a:srgbClr val="000000"/>
                </a:solidFill>
              </a:endParaRPr>
            </a:p>
          </p:txBody>
        </p:sp>
      </p:grpSp>
      <p:sp>
        <p:nvSpPr>
          <p:cNvPr id="157" name="等腰三角形 73"/>
          <p:cNvSpPr/>
          <p:nvPr/>
        </p:nvSpPr>
        <p:spPr>
          <a:xfrm>
            <a:off x="6779895" y="5829935"/>
            <a:ext cx="146050" cy="97155"/>
          </a:xfrm>
          <a:prstGeom prst="triangle">
            <a:avLst>
              <a:gd name="adj" fmla="val 50000"/>
            </a:avLst>
          </a:prstGeom>
          <a:solidFill>
            <a:srgbClr val="3498DB"/>
          </a:solidFill>
          <a:ln w="12700" cap="flat" cmpd="sng" algn="ctr">
            <a:noFill/>
            <a:prstDash val="solid"/>
            <a:miter lim="800000"/>
            <a:headEnd type="none" w="med" len="med"/>
            <a:tailEnd type="none" w="med" len="med"/>
          </a:ln>
          <a:effectLst/>
        </p:spPr>
        <p:txBody>
          <a:bodyPr vert="horz" wrap="square" lIns="91440" tIns="45720" rIns="91440" bIns="45720" numCol="1" anchor="ctr"/>
          <a:lstStyle/>
          <a:p>
            <a:pPr marL="0" marR="0" indent="0" algn="ctr" defTabSz="913765">
              <a:lnSpc>
                <a:spcPct val="100000"/>
              </a:lnSpc>
              <a:spcBef>
                <a:spcPts val="0"/>
              </a:spcBef>
              <a:spcAft>
                <a:spcPts val="0"/>
              </a:spcAft>
              <a:buNone/>
              <a:defRPr lang="en-US" sz="2800" b="0" i="0" u="none" strike="noStrike" kern="1" spc="0" baseline="0">
                <a:solidFill>
                  <a:schemeClr val="tx1"/>
                </a:solidFill>
                <a:effectLst/>
                <a:latin typeface="Arial" panose="020B0604020202020204" pitchFamily="34" charset="0"/>
                <a:ea typeface="黑体" panose="02010609060101010101" charset="-122"/>
                <a:cs typeface="Arial" panose="020B0604020202020204" pitchFamily="34" charset="0"/>
              </a:defRPr>
            </a:pPr>
            <a:endParaRPr sz="1900" noProof="1">
              <a:solidFill>
                <a:srgbClr val="FFFFFF"/>
              </a:solidFill>
            </a:endParaRPr>
          </a:p>
        </p:txBody>
      </p:sp>
      <p:sp>
        <p:nvSpPr>
          <p:cNvPr id="158" name="Freeform 47"/>
          <p:cNvSpPr/>
          <p:nvPr/>
        </p:nvSpPr>
        <p:spPr>
          <a:xfrm rot="6783602" flipH="1">
            <a:off x="5379085" y="4714875"/>
            <a:ext cx="679450" cy="1416050"/>
          </a:xfrm>
          <a:custGeom>
            <a:avLst/>
            <a:gdLst/>
            <a:ahLst/>
            <a:cxnLst/>
            <a:rect l="0" t="0" r="679450" b="1416050"/>
            <a:pathLst>
              <a:path w="679450" h="1416050">
                <a:moveTo>
                  <a:pt x="679450" y="645411"/>
                </a:moveTo>
                <a:lnTo>
                  <a:pt x="657234" y="626145"/>
                </a:lnTo>
                <a:lnTo>
                  <a:pt x="633166" y="609287"/>
                </a:lnTo>
                <a:lnTo>
                  <a:pt x="610950" y="594837"/>
                </a:lnTo>
                <a:lnTo>
                  <a:pt x="590585" y="580388"/>
                </a:lnTo>
                <a:lnTo>
                  <a:pt x="562814" y="565938"/>
                </a:lnTo>
                <a:lnTo>
                  <a:pt x="540598" y="556305"/>
                </a:lnTo>
                <a:lnTo>
                  <a:pt x="527638" y="549081"/>
                </a:lnTo>
                <a:lnTo>
                  <a:pt x="522084" y="549081"/>
                </a:lnTo>
                <a:lnTo>
                  <a:pt x="514679" y="585204"/>
                </a:lnTo>
                <a:lnTo>
                  <a:pt x="494314" y="664677"/>
                </a:lnTo>
                <a:lnTo>
                  <a:pt x="479503" y="715250"/>
                </a:lnTo>
                <a:lnTo>
                  <a:pt x="462841" y="773048"/>
                </a:lnTo>
                <a:lnTo>
                  <a:pt x="438773" y="838070"/>
                </a:lnTo>
                <a:lnTo>
                  <a:pt x="412854" y="903093"/>
                </a:lnTo>
                <a:lnTo>
                  <a:pt x="381381" y="972932"/>
                </a:lnTo>
                <a:lnTo>
                  <a:pt x="346205" y="1045180"/>
                </a:lnTo>
                <a:lnTo>
                  <a:pt x="325840" y="1078895"/>
                </a:lnTo>
                <a:lnTo>
                  <a:pt x="303623" y="1115019"/>
                </a:lnTo>
                <a:lnTo>
                  <a:pt x="281407" y="1148734"/>
                </a:lnTo>
                <a:lnTo>
                  <a:pt x="257339" y="1182450"/>
                </a:lnTo>
                <a:lnTo>
                  <a:pt x="231420" y="1218574"/>
                </a:lnTo>
                <a:lnTo>
                  <a:pt x="203650" y="1249881"/>
                </a:lnTo>
                <a:lnTo>
                  <a:pt x="174028" y="1281188"/>
                </a:lnTo>
                <a:lnTo>
                  <a:pt x="142555" y="1312661"/>
                </a:lnTo>
                <a:lnTo>
                  <a:pt x="109230" y="1341394"/>
                </a:lnTo>
                <a:lnTo>
                  <a:pt x="74054" y="1367885"/>
                </a:lnTo>
                <a:lnTo>
                  <a:pt x="37027" y="1394376"/>
                </a:lnTo>
                <a:lnTo>
                  <a:pt x="0" y="1416050"/>
                </a:lnTo>
                <a:lnTo>
                  <a:pt x="7405" y="1411234"/>
                </a:lnTo>
                <a:lnTo>
                  <a:pt x="16662" y="1406417"/>
                </a:lnTo>
                <a:lnTo>
                  <a:pt x="25919" y="1401601"/>
                </a:lnTo>
                <a:lnTo>
                  <a:pt x="33325" y="1396784"/>
                </a:lnTo>
                <a:lnTo>
                  <a:pt x="59244" y="1360660"/>
                </a:lnTo>
                <a:lnTo>
                  <a:pt x="83311" y="1326945"/>
                </a:lnTo>
                <a:lnTo>
                  <a:pt x="105528" y="1290821"/>
                </a:lnTo>
                <a:lnTo>
                  <a:pt x="127744" y="1254697"/>
                </a:lnTo>
                <a:lnTo>
                  <a:pt x="148109" y="1216165"/>
                </a:lnTo>
                <a:lnTo>
                  <a:pt x="166623" y="1180042"/>
                </a:lnTo>
                <a:lnTo>
                  <a:pt x="201799" y="1105386"/>
                </a:lnTo>
                <a:lnTo>
                  <a:pt x="231420" y="1030730"/>
                </a:lnTo>
                <a:lnTo>
                  <a:pt x="255488" y="956075"/>
                </a:lnTo>
                <a:lnTo>
                  <a:pt x="277704" y="886235"/>
                </a:lnTo>
                <a:lnTo>
                  <a:pt x="296218" y="816396"/>
                </a:lnTo>
                <a:lnTo>
                  <a:pt x="311029" y="751373"/>
                </a:lnTo>
                <a:lnTo>
                  <a:pt x="323988" y="691167"/>
                </a:lnTo>
                <a:lnTo>
                  <a:pt x="333245" y="635778"/>
                </a:lnTo>
                <a:lnTo>
                  <a:pt x="340651" y="590021"/>
                </a:lnTo>
                <a:lnTo>
                  <a:pt x="349907" y="517773"/>
                </a:lnTo>
                <a:lnTo>
                  <a:pt x="353610" y="484058"/>
                </a:lnTo>
                <a:lnTo>
                  <a:pt x="351759" y="484058"/>
                </a:lnTo>
                <a:lnTo>
                  <a:pt x="346205" y="484058"/>
                </a:lnTo>
                <a:lnTo>
                  <a:pt x="338799" y="484058"/>
                </a:lnTo>
                <a:lnTo>
                  <a:pt x="327691" y="481650"/>
                </a:lnTo>
                <a:lnTo>
                  <a:pt x="329543" y="484058"/>
                </a:lnTo>
                <a:lnTo>
                  <a:pt x="331394" y="484058"/>
                </a:lnTo>
                <a:lnTo>
                  <a:pt x="333245" y="484058"/>
                </a:lnTo>
                <a:lnTo>
                  <a:pt x="335097" y="484058"/>
                </a:lnTo>
                <a:lnTo>
                  <a:pt x="318434" y="481650"/>
                </a:lnTo>
                <a:lnTo>
                  <a:pt x="281407" y="479241"/>
                </a:lnTo>
                <a:lnTo>
                  <a:pt x="227718" y="479241"/>
                </a:lnTo>
                <a:lnTo>
                  <a:pt x="155514" y="484058"/>
                </a:lnTo>
                <a:lnTo>
                  <a:pt x="238826" y="356421"/>
                </a:lnTo>
                <a:lnTo>
                  <a:pt x="331394" y="216742"/>
                </a:lnTo>
                <a:lnTo>
                  <a:pt x="414705" y="93922"/>
                </a:lnTo>
                <a:lnTo>
                  <a:pt x="468395" y="16858"/>
                </a:lnTo>
                <a:lnTo>
                  <a:pt x="464692" y="9633"/>
                </a:lnTo>
                <a:lnTo>
                  <a:pt x="462841" y="4816"/>
                </a:lnTo>
                <a:lnTo>
                  <a:pt x="462841" y="0"/>
                </a:lnTo>
                <a:lnTo>
                  <a:pt x="460989" y="0"/>
                </a:lnTo>
                <a:lnTo>
                  <a:pt x="496165" y="93922"/>
                </a:lnTo>
                <a:lnTo>
                  <a:pt x="564666" y="284173"/>
                </a:lnTo>
                <a:lnTo>
                  <a:pt x="601693" y="390136"/>
                </a:lnTo>
                <a:lnTo>
                  <a:pt x="635017" y="491283"/>
                </a:lnTo>
                <a:lnTo>
                  <a:pt x="662788" y="577980"/>
                </a:lnTo>
                <a:lnTo>
                  <a:pt x="672045" y="616512"/>
                </a:lnTo>
                <a:lnTo>
                  <a:pt x="679450" y="645411"/>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4572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60" name="Freeform 70"/>
          <p:cNvSpPr/>
          <p:nvPr/>
        </p:nvSpPr>
        <p:spPr>
          <a:xfrm>
            <a:off x="1761490" y="5097145"/>
            <a:ext cx="863600" cy="1204595"/>
          </a:xfrm>
          <a:custGeom>
            <a:avLst/>
            <a:gdLst/>
            <a:ahLst/>
            <a:cxnLst/>
            <a:rect l="0" t="0" r="863600" b="1204595"/>
            <a:pathLst>
              <a:path w="863600" h="1204595">
                <a:moveTo>
                  <a:pt x="0" y="0"/>
                </a:moveTo>
                <a:lnTo>
                  <a:pt x="863600" y="0"/>
                </a:lnTo>
                <a:lnTo>
                  <a:pt x="863600" y="1204595"/>
                </a:lnTo>
                <a:lnTo>
                  <a:pt x="0" y="1204595"/>
                </a:lnTo>
                <a:lnTo>
                  <a:pt x="0" y="0"/>
                </a:lnTo>
                <a:close/>
              </a:path>
            </a:pathLst>
          </a:custGeom>
          <a:noFill/>
          <a:ln w="0" cap="flat" cmpd="sng" algn="ctr">
            <a:solidFill>
              <a:srgbClr val="040000"/>
            </a:solidFill>
            <a:prstDash val="solid"/>
            <a:miter lim="800000"/>
            <a:headEnd type="none" w="med" len="med"/>
            <a:tailEnd type="none" w="med" len="med"/>
          </a:ln>
          <a:effectLst/>
        </p:spPr>
        <p:txBody>
          <a:bodyPr vert="horz" wrap="square" lIns="91440" tIns="45720" rIns="91440" bIns="4572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61" name="Freeform 71"/>
          <p:cNvSpPr/>
          <p:nvPr/>
        </p:nvSpPr>
        <p:spPr>
          <a:xfrm>
            <a:off x="1761490" y="5097145"/>
            <a:ext cx="782955" cy="450850"/>
          </a:xfrm>
          <a:custGeom>
            <a:avLst/>
            <a:gdLst/>
            <a:ahLst/>
            <a:cxnLst/>
            <a:rect l="0" t="0" r="782955" b="450850"/>
            <a:pathLst>
              <a:path w="782955" h="450850">
                <a:moveTo>
                  <a:pt x="202307" y="450850"/>
                </a:moveTo>
                <a:cubicBezTo>
                  <a:pt x="194425" y="448229"/>
                  <a:pt x="186542" y="445608"/>
                  <a:pt x="173406" y="442986"/>
                </a:cubicBezTo>
                <a:cubicBezTo>
                  <a:pt x="160269" y="429880"/>
                  <a:pt x="165524" y="422017"/>
                  <a:pt x="165524" y="408910"/>
                </a:cubicBezTo>
                <a:cubicBezTo>
                  <a:pt x="168151" y="395804"/>
                  <a:pt x="165524" y="398426"/>
                  <a:pt x="181288" y="395804"/>
                </a:cubicBezTo>
                <a:cubicBezTo>
                  <a:pt x="181288" y="393183"/>
                  <a:pt x="183915" y="390562"/>
                  <a:pt x="186542" y="390562"/>
                </a:cubicBezTo>
                <a:cubicBezTo>
                  <a:pt x="186542" y="385319"/>
                  <a:pt x="186542" y="377456"/>
                  <a:pt x="186542" y="372213"/>
                </a:cubicBezTo>
                <a:cubicBezTo>
                  <a:pt x="186542" y="372213"/>
                  <a:pt x="186542" y="372213"/>
                  <a:pt x="189170" y="372213"/>
                </a:cubicBezTo>
                <a:cubicBezTo>
                  <a:pt x="191797" y="372213"/>
                  <a:pt x="197052" y="374835"/>
                  <a:pt x="204934" y="372213"/>
                </a:cubicBezTo>
                <a:cubicBezTo>
                  <a:pt x="212816" y="369592"/>
                  <a:pt x="218071" y="364350"/>
                  <a:pt x="225953" y="359107"/>
                </a:cubicBezTo>
                <a:cubicBezTo>
                  <a:pt x="239090" y="359107"/>
                  <a:pt x="252227" y="359107"/>
                  <a:pt x="265363" y="359107"/>
                </a:cubicBezTo>
                <a:cubicBezTo>
                  <a:pt x="267991" y="359107"/>
                  <a:pt x="275873" y="364350"/>
                  <a:pt x="275873" y="374835"/>
                </a:cubicBezTo>
                <a:cubicBezTo>
                  <a:pt x="273246" y="382698"/>
                  <a:pt x="270618" y="387941"/>
                  <a:pt x="265363" y="393183"/>
                </a:cubicBezTo>
                <a:cubicBezTo>
                  <a:pt x="260109" y="401047"/>
                  <a:pt x="254854" y="408910"/>
                  <a:pt x="252227" y="422017"/>
                </a:cubicBezTo>
                <a:cubicBezTo>
                  <a:pt x="236462" y="429880"/>
                  <a:pt x="223326" y="437744"/>
                  <a:pt x="210189" y="448229"/>
                </a:cubicBezTo>
                <a:cubicBezTo>
                  <a:pt x="207561" y="450850"/>
                  <a:pt x="204934" y="450850"/>
                  <a:pt x="202307" y="450850"/>
                </a:cubicBezTo>
                <a:lnTo>
                  <a:pt x="0" y="0"/>
                </a:lnTo>
                <a:cubicBezTo>
                  <a:pt x="191797" y="0"/>
                  <a:pt x="191797" y="0"/>
                  <a:pt x="191797" y="0"/>
                </a:cubicBezTo>
                <a:cubicBezTo>
                  <a:pt x="191797" y="5242"/>
                  <a:pt x="191797" y="13106"/>
                  <a:pt x="191797" y="20970"/>
                </a:cubicBezTo>
                <a:cubicBezTo>
                  <a:pt x="191797" y="26212"/>
                  <a:pt x="194425" y="28833"/>
                  <a:pt x="202307" y="34076"/>
                </a:cubicBezTo>
                <a:cubicBezTo>
                  <a:pt x="202307" y="36697"/>
                  <a:pt x="204934" y="39318"/>
                  <a:pt x="207561" y="44561"/>
                </a:cubicBezTo>
                <a:cubicBezTo>
                  <a:pt x="197052" y="44561"/>
                  <a:pt x="191797" y="49803"/>
                  <a:pt x="183915" y="52424"/>
                </a:cubicBezTo>
                <a:cubicBezTo>
                  <a:pt x="173406" y="65531"/>
                  <a:pt x="160269" y="70773"/>
                  <a:pt x="149759" y="81258"/>
                </a:cubicBezTo>
                <a:cubicBezTo>
                  <a:pt x="141877" y="86500"/>
                  <a:pt x="131368" y="89122"/>
                  <a:pt x="123486" y="86500"/>
                </a:cubicBezTo>
                <a:cubicBezTo>
                  <a:pt x="118231" y="86500"/>
                  <a:pt x="115604" y="83879"/>
                  <a:pt x="107721" y="81258"/>
                </a:cubicBezTo>
                <a:cubicBezTo>
                  <a:pt x="97212" y="65531"/>
                  <a:pt x="97212" y="70773"/>
                  <a:pt x="86703" y="68152"/>
                </a:cubicBezTo>
                <a:cubicBezTo>
                  <a:pt x="84075" y="70773"/>
                  <a:pt x="81448" y="70773"/>
                  <a:pt x="81448" y="76015"/>
                </a:cubicBezTo>
                <a:cubicBezTo>
                  <a:pt x="81448" y="78637"/>
                  <a:pt x="81448" y="81258"/>
                  <a:pt x="81448" y="83879"/>
                </a:cubicBezTo>
                <a:cubicBezTo>
                  <a:pt x="73566" y="91743"/>
                  <a:pt x="63056" y="99606"/>
                  <a:pt x="57802" y="110091"/>
                </a:cubicBezTo>
                <a:cubicBezTo>
                  <a:pt x="49919" y="112713"/>
                  <a:pt x="42037" y="112713"/>
                  <a:pt x="39410" y="115334"/>
                </a:cubicBezTo>
                <a:cubicBezTo>
                  <a:pt x="26273" y="110091"/>
                  <a:pt x="23646" y="104849"/>
                  <a:pt x="18391" y="99606"/>
                </a:cubicBezTo>
                <a:cubicBezTo>
                  <a:pt x="15764" y="99606"/>
                  <a:pt x="13136" y="96985"/>
                  <a:pt x="10509" y="96985"/>
                </a:cubicBezTo>
                <a:cubicBezTo>
                  <a:pt x="5254" y="96985"/>
                  <a:pt x="2627" y="96985"/>
                  <a:pt x="0" y="96985"/>
                </a:cubicBezTo>
                <a:cubicBezTo>
                  <a:pt x="0" y="0"/>
                  <a:pt x="0" y="0"/>
                  <a:pt x="0" y="0"/>
                </a:cubicBezTo>
                <a:lnTo>
                  <a:pt x="194425" y="0"/>
                </a:lnTo>
                <a:cubicBezTo>
                  <a:pt x="401986" y="0"/>
                  <a:pt x="401986" y="0"/>
                  <a:pt x="401986" y="0"/>
                </a:cubicBezTo>
                <a:cubicBezTo>
                  <a:pt x="401986" y="5242"/>
                  <a:pt x="404614" y="7864"/>
                  <a:pt x="404614" y="10485"/>
                </a:cubicBezTo>
                <a:cubicBezTo>
                  <a:pt x="409869" y="20970"/>
                  <a:pt x="409869" y="26212"/>
                  <a:pt x="407241" y="36697"/>
                </a:cubicBezTo>
                <a:cubicBezTo>
                  <a:pt x="407241" y="44561"/>
                  <a:pt x="407241" y="52424"/>
                  <a:pt x="409869" y="65531"/>
                </a:cubicBezTo>
                <a:cubicBezTo>
                  <a:pt x="394104" y="65531"/>
                  <a:pt x="378340" y="65531"/>
                  <a:pt x="359949" y="65531"/>
                </a:cubicBezTo>
                <a:cubicBezTo>
                  <a:pt x="354694" y="70773"/>
                  <a:pt x="362576" y="81258"/>
                  <a:pt x="367831" y="86500"/>
                </a:cubicBezTo>
                <a:cubicBezTo>
                  <a:pt x="367831" y="89122"/>
                  <a:pt x="365203" y="91743"/>
                  <a:pt x="365203" y="94364"/>
                </a:cubicBezTo>
                <a:cubicBezTo>
                  <a:pt x="359949" y="94364"/>
                  <a:pt x="349439" y="81258"/>
                  <a:pt x="349439" y="81258"/>
                </a:cubicBezTo>
                <a:cubicBezTo>
                  <a:pt x="344184" y="81258"/>
                  <a:pt x="338930" y="81258"/>
                  <a:pt x="333675" y="81258"/>
                </a:cubicBezTo>
                <a:cubicBezTo>
                  <a:pt x="331048" y="83879"/>
                  <a:pt x="328420" y="89122"/>
                  <a:pt x="325793" y="94364"/>
                </a:cubicBezTo>
                <a:cubicBezTo>
                  <a:pt x="325793" y="96985"/>
                  <a:pt x="325793" y="107470"/>
                  <a:pt x="317911" y="112713"/>
                </a:cubicBezTo>
                <a:cubicBezTo>
                  <a:pt x="310029" y="104849"/>
                  <a:pt x="299519" y="110091"/>
                  <a:pt x="294264" y="110091"/>
                </a:cubicBezTo>
                <a:cubicBezTo>
                  <a:pt x="291637" y="110091"/>
                  <a:pt x="291637" y="107470"/>
                  <a:pt x="289010" y="104849"/>
                </a:cubicBezTo>
                <a:cubicBezTo>
                  <a:pt x="289010" y="89122"/>
                  <a:pt x="278500" y="91743"/>
                  <a:pt x="273246" y="91743"/>
                </a:cubicBezTo>
                <a:cubicBezTo>
                  <a:pt x="273246" y="91743"/>
                  <a:pt x="273246" y="89122"/>
                  <a:pt x="273246" y="86500"/>
                </a:cubicBezTo>
                <a:cubicBezTo>
                  <a:pt x="278500" y="76015"/>
                  <a:pt x="286382" y="62909"/>
                  <a:pt x="286382" y="52424"/>
                </a:cubicBezTo>
                <a:cubicBezTo>
                  <a:pt x="281128" y="44561"/>
                  <a:pt x="273246" y="39318"/>
                  <a:pt x="273246" y="31455"/>
                </a:cubicBezTo>
                <a:cubicBezTo>
                  <a:pt x="267991" y="23591"/>
                  <a:pt x="265363" y="26212"/>
                  <a:pt x="260109" y="26212"/>
                </a:cubicBezTo>
                <a:cubicBezTo>
                  <a:pt x="254854" y="28833"/>
                  <a:pt x="249599" y="28833"/>
                  <a:pt x="244345" y="28833"/>
                </a:cubicBezTo>
                <a:cubicBezTo>
                  <a:pt x="236462" y="36697"/>
                  <a:pt x="231208" y="39318"/>
                  <a:pt x="225953" y="41940"/>
                </a:cubicBezTo>
                <a:cubicBezTo>
                  <a:pt x="220698" y="41940"/>
                  <a:pt x="215443" y="44561"/>
                  <a:pt x="210189" y="44561"/>
                </a:cubicBezTo>
                <a:cubicBezTo>
                  <a:pt x="210189" y="31455"/>
                  <a:pt x="202307" y="28833"/>
                  <a:pt x="197052" y="23591"/>
                </a:cubicBezTo>
                <a:cubicBezTo>
                  <a:pt x="194425" y="20970"/>
                  <a:pt x="194425" y="20970"/>
                  <a:pt x="194425" y="20970"/>
                </a:cubicBezTo>
                <a:cubicBezTo>
                  <a:pt x="194425" y="13106"/>
                  <a:pt x="194425" y="5242"/>
                  <a:pt x="194425" y="0"/>
                </a:cubicBezTo>
                <a:lnTo>
                  <a:pt x="407241" y="0"/>
                </a:lnTo>
                <a:cubicBezTo>
                  <a:pt x="525473" y="0"/>
                  <a:pt x="525473" y="0"/>
                  <a:pt x="525473" y="0"/>
                </a:cubicBezTo>
                <a:cubicBezTo>
                  <a:pt x="525473" y="2621"/>
                  <a:pt x="525473" y="2621"/>
                  <a:pt x="525473" y="5242"/>
                </a:cubicBezTo>
                <a:cubicBezTo>
                  <a:pt x="525473" y="7864"/>
                  <a:pt x="525473" y="15727"/>
                  <a:pt x="522845" y="18349"/>
                </a:cubicBezTo>
                <a:cubicBezTo>
                  <a:pt x="512336" y="28833"/>
                  <a:pt x="509708" y="28833"/>
                  <a:pt x="509708" y="44561"/>
                </a:cubicBezTo>
                <a:cubicBezTo>
                  <a:pt x="509708" y="47182"/>
                  <a:pt x="512336" y="49803"/>
                  <a:pt x="512336" y="52424"/>
                </a:cubicBezTo>
                <a:cubicBezTo>
                  <a:pt x="509708" y="60288"/>
                  <a:pt x="504454" y="76015"/>
                  <a:pt x="507081" y="86500"/>
                </a:cubicBezTo>
                <a:cubicBezTo>
                  <a:pt x="507081" y="89122"/>
                  <a:pt x="507081" y="91743"/>
                  <a:pt x="509708" y="91743"/>
                </a:cubicBezTo>
                <a:cubicBezTo>
                  <a:pt x="504454" y="94364"/>
                  <a:pt x="496572" y="96985"/>
                  <a:pt x="491317" y="102228"/>
                </a:cubicBezTo>
                <a:cubicBezTo>
                  <a:pt x="480807" y="91743"/>
                  <a:pt x="470298" y="99606"/>
                  <a:pt x="457161" y="104849"/>
                </a:cubicBezTo>
                <a:cubicBezTo>
                  <a:pt x="451906" y="104849"/>
                  <a:pt x="449279" y="107470"/>
                  <a:pt x="444024" y="107470"/>
                </a:cubicBezTo>
                <a:cubicBezTo>
                  <a:pt x="441397" y="104849"/>
                  <a:pt x="433515" y="104849"/>
                  <a:pt x="430887" y="104849"/>
                </a:cubicBezTo>
                <a:cubicBezTo>
                  <a:pt x="430887" y="102228"/>
                  <a:pt x="430887" y="102228"/>
                  <a:pt x="430887" y="102228"/>
                </a:cubicBezTo>
                <a:cubicBezTo>
                  <a:pt x="438770" y="94364"/>
                  <a:pt x="446652" y="86500"/>
                  <a:pt x="451906" y="78637"/>
                </a:cubicBezTo>
                <a:cubicBezTo>
                  <a:pt x="451906" y="68152"/>
                  <a:pt x="449279" y="65531"/>
                  <a:pt x="449279" y="62909"/>
                </a:cubicBezTo>
                <a:cubicBezTo>
                  <a:pt x="438770" y="62909"/>
                  <a:pt x="433515" y="62909"/>
                  <a:pt x="428260" y="65531"/>
                </a:cubicBezTo>
                <a:cubicBezTo>
                  <a:pt x="425633" y="65531"/>
                  <a:pt x="420378" y="65531"/>
                  <a:pt x="415123" y="68152"/>
                </a:cubicBezTo>
                <a:cubicBezTo>
                  <a:pt x="415123" y="60288"/>
                  <a:pt x="412496" y="55046"/>
                  <a:pt x="409869" y="49803"/>
                </a:cubicBezTo>
                <a:cubicBezTo>
                  <a:pt x="409869" y="36697"/>
                  <a:pt x="415123" y="26212"/>
                  <a:pt x="412496" y="10485"/>
                </a:cubicBezTo>
                <a:cubicBezTo>
                  <a:pt x="409869" y="10485"/>
                  <a:pt x="409869" y="7864"/>
                  <a:pt x="407241" y="7864"/>
                </a:cubicBezTo>
                <a:cubicBezTo>
                  <a:pt x="407241" y="5242"/>
                  <a:pt x="407241" y="2621"/>
                  <a:pt x="407241" y="0"/>
                </a:cubicBezTo>
                <a:lnTo>
                  <a:pt x="530727" y="0"/>
                </a:lnTo>
                <a:cubicBezTo>
                  <a:pt x="669978" y="0"/>
                  <a:pt x="669978" y="0"/>
                  <a:pt x="669978" y="0"/>
                </a:cubicBezTo>
                <a:cubicBezTo>
                  <a:pt x="667350" y="10485"/>
                  <a:pt x="662096" y="20970"/>
                  <a:pt x="667350" y="31455"/>
                </a:cubicBezTo>
                <a:cubicBezTo>
                  <a:pt x="669978" y="31455"/>
                  <a:pt x="669978" y="34076"/>
                  <a:pt x="672605" y="34076"/>
                </a:cubicBezTo>
                <a:cubicBezTo>
                  <a:pt x="672605" y="36697"/>
                  <a:pt x="672605" y="36697"/>
                  <a:pt x="672605" y="36697"/>
                </a:cubicBezTo>
                <a:cubicBezTo>
                  <a:pt x="669978" y="34076"/>
                  <a:pt x="669978" y="34076"/>
                  <a:pt x="669978" y="34076"/>
                </a:cubicBezTo>
                <a:cubicBezTo>
                  <a:pt x="667350" y="34076"/>
                  <a:pt x="662096" y="34076"/>
                  <a:pt x="656841" y="36697"/>
                </a:cubicBezTo>
                <a:cubicBezTo>
                  <a:pt x="654214" y="39318"/>
                  <a:pt x="656841" y="39318"/>
                  <a:pt x="656841" y="47182"/>
                </a:cubicBezTo>
                <a:cubicBezTo>
                  <a:pt x="643704" y="57667"/>
                  <a:pt x="646331" y="52424"/>
                  <a:pt x="643704" y="70773"/>
                </a:cubicBezTo>
                <a:cubicBezTo>
                  <a:pt x="641077" y="76015"/>
                  <a:pt x="635822" y="78637"/>
                  <a:pt x="633195" y="81258"/>
                </a:cubicBezTo>
                <a:cubicBezTo>
                  <a:pt x="625313" y="81258"/>
                  <a:pt x="620058" y="83879"/>
                  <a:pt x="617430" y="83879"/>
                </a:cubicBezTo>
                <a:cubicBezTo>
                  <a:pt x="612176" y="86500"/>
                  <a:pt x="612176" y="91743"/>
                  <a:pt x="620058" y="96985"/>
                </a:cubicBezTo>
                <a:cubicBezTo>
                  <a:pt x="604294" y="99606"/>
                  <a:pt x="596412" y="112713"/>
                  <a:pt x="588529" y="123197"/>
                </a:cubicBezTo>
                <a:cubicBezTo>
                  <a:pt x="588529" y="123197"/>
                  <a:pt x="588529" y="125819"/>
                  <a:pt x="585902" y="128440"/>
                </a:cubicBezTo>
                <a:cubicBezTo>
                  <a:pt x="583275" y="136303"/>
                  <a:pt x="578020" y="138925"/>
                  <a:pt x="572765" y="141546"/>
                </a:cubicBezTo>
                <a:cubicBezTo>
                  <a:pt x="572765" y="131061"/>
                  <a:pt x="567511" y="125819"/>
                  <a:pt x="562256" y="123197"/>
                </a:cubicBezTo>
                <a:cubicBezTo>
                  <a:pt x="562256" y="123197"/>
                  <a:pt x="562256" y="123197"/>
                  <a:pt x="562256" y="123197"/>
                </a:cubicBezTo>
                <a:cubicBezTo>
                  <a:pt x="554374" y="110091"/>
                  <a:pt x="546492" y="99606"/>
                  <a:pt x="535982" y="89122"/>
                </a:cubicBezTo>
                <a:cubicBezTo>
                  <a:pt x="525473" y="86500"/>
                  <a:pt x="517591" y="89122"/>
                  <a:pt x="512336" y="86500"/>
                </a:cubicBezTo>
                <a:cubicBezTo>
                  <a:pt x="509708" y="76015"/>
                  <a:pt x="512336" y="68152"/>
                  <a:pt x="514963" y="57667"/>
                </a:cubicBezTo>
                <a:cubicBezTo>
                  <a:pt x="517591" y="49803"/>
                  <a:pt x="514963" y="41940"/>
                  <a:pt x="514963" y="36697"/>
                </a:cubicBezTo>
                <a:cubicBezTo>
                  <a:pt x="520218" y="28833"/>
                  <a:pt x="525473" y="23591"/>
                  <a:pt x="528100" y="18349"/>
                </a:cubicBezTo>
                <a:cubicBezTo>
                  <a:pt x="528100" y="15727"/>
                  <a:pt x="530727" y="10485"/>
                  <a:pt x="530727" y="5242"/>
                </a:cubicBezTo>
                <a:cubicBezTo>
                  <a:pt x="530727" y="5242"/>
                  <a:pt x="530727" y="2621"/>
                  <a:pt x="530727" y="0"/>
                </a:cubicBezTo>
                <a:lnTo>
                  <a:pt x="0" y="183485"/>
                </a:lnTo>
                <a:cubicBezTo>
                  <a:pt x="0" y="144167"/>
                  <a:pt x="0" y="144167"/>
                  <a:pt x="0" y="144167"/>
                </a:cubicBezTo>
                <a:cubicBezTo>
                  <a:pt x="5254" y="146788"/>
                  <a:pt x="10509" y="146788"/>
                  <a:pt x="15764" y="149410"/>
                </a:cubicBezTo>
                <a:cubicBezTo>
                  <a:pt x="18391" y="149410"/>
                  <a:pt x="21018" y="152031"/>
                  <a:pt x="26273" y="154652"/>
                </a:cubicBezTo>
                <a:cubicBezTo>
                  <a:pt x="28901" y="154652"/>
                  <a:pt x="34155" y="154652"/>
                  <a:pt x="36783" y="154652"/>
                </a:cubicBezTo>
                <a:cubicBezTo>
                  <a:pt x="36783" y="159894"/>
                  <a:pt x="39410" y="162516"/>
                  <a:pt x="39410" y="165137"/>
                </a:cubicBezTo>
                <a:cubicBezTo>
                  <a:pt x="36783" y="167758"/>
                  <a:pt x="36783" y="170379"/>
                  <a:pt x="34155" y="173001"/>
                </a:cubicBezTo>
                <a:cubicBezTo>
                  <a:pt x="28901" y="178243"/>
                  <a:pt x="23646" y="180864"/>
                  <a:pt x="18391" y="180864"/>
                </a:cubicBezTo>
                <a:cubicBezTo>
                  <a:pt x="10509" y="180864"/>
                  <a:pt x="5254" y="183485"/>
                  <a:pt x="0" y="183485"/>
                </a:cubicBezTo>
                <a:lnTo>
                  <a:pt x="0" y="138925"/>
                </a:lnTo>
                <a:cubicBezTo>
                  <a:pt x="0" y="102228"/>
                  <a:pt x="0" y="102228"/>
                  <a:pt x="0" y="102228"/>
                </a:cubicBezTo>
                <a:cubicBezTo>
                  <a:pt x="2627" y="102228"/>
                  <a:pt x="2627" y="102228"/>
                  <a:pt x="5254" y="102228"/>
                </a:cubicBezTo>
                <a:cubicBezTo>
                  <a:pt x="10509" y="102228"/>
                  <a:pt x="13136" y="104849"/>
                  <a:pt x="18391" y="104849"/>
                </a:cubicBezTo>
                <a:cubicBezTo>
                  <a:pt x="21018" y="110091"/>
                  <a:pt x="26273" y="112713"/>
                  <a:pt x="31528" y="117955"/>
                </a:cubicBezTo>
                <a:cubicBezTo>
                  <a:pt x="36783" y="117955"/>
                  <a:pt x="42037" y="120576"/>
                  <a:pt x="55174" y="117955"/>
                </a:cubicBezTo>
                <a:cubicBezTo>
                  <a:pt x="65684" y="110091"/>
                  <a:pt x="76193" y="94364"/>
                  <a:pt x="86703" y="86500"/>
                </a:cubicBezTo>
                <a:cubicBezTo>
                  <a:pt x="86703" y="83879"/>
                  <a:pt x="86703" y="81258"/>
                  <a:pt x="86703" y="76015"/>
                </a:cubicBezTo>
                <a:cubicBezTo>
                  <a:pt x="89330" y="76015"/>
                  <a:pt x="91957" y="76015"/>
                  <a:pt x="97212" y="76015"/>
                </a:cubicBezTo>
                <a:cubicBezTo>
                  <a:pt x="97212" y="78637"/>
                  <a:pt x="99839" y="78637"/>
                  <a:pt x="99839" y="81258"/>
                </a:cubicBezTo>
                <a:cubicBezTo>
                  <a:pt x="105094" y="83879"/>
                  <a:pt x="115604" y="89122"/>
                  <a:pt x="126113" y="94364"/>
                </a:cubicBezTo>
                <a:cubicBezTo>
                  <a:pt x="128740" y="94364"/>
                  <a:pt x="131368" y="94364"/>
                  <a:pt x="133995" y="94364"/>
                </a:cubicBezTo>
                <a:cubicBezTo>
                  <a:pt x="139250" y="91743"/>
                  <a:pt x="144505" y="89122"/>
                  <a:pt x="152387" y="86500"/>
                </a:cubicBezTo>
                <a:cubicBezTo>
                  <a:pt x="160269" y="78637"/>
                  <a:pt x="165524" y="76015"/>
                  <a:pt x="178660" y="68152"/>
                </a:cubicBezTo>
                <a:cubicBezTo>
                  <a:pt x="178660" y="65531"/>
                  <a:pt x="181288" y="65531"/>
                  <a:pt x="183915" y="62909"/>
                </a:cubicBezTo>
                <a:cubicBezTo>
                  <a:pt x="191797" y="52424"/>
                  <a:pt x="197052" y="49803"/>
                  <a:pt x="210189" y="47182"/>
                </a:cubicBezTo>
                <a:cubicBezTo>
                  <a:pt x="215443" y="47182"/>
                  <a:pt x="220698" y="47182"/>
                  <a:pt x="228580" y="47182"/>
                </a:cubicBezTo>
                <a:cubicBezTo>
                  <a:pt x="244345" y="39318"/>
                  <a:pt x="246972" y="31455"/>
                  <a:pt x="265363" y="31455"/>
                </a:cubicBezTo>
                <a:cubicBezTo>
                  <a:pt x="267991" y="36697"/>
                  <a:pt x="270618" y="41940"/>
                  <a:pt x="275873" y="47182"/>
                </a:cubicBezTo>
                <a:cubicBezTo>
                  <a:pt x="278500" y="49803"/>
                  <a:pt x="281128" y="52424"/>
                  <a:pt x="283755" y="55046"/>
                </a:cubicBezTo>
                <a:cubicBezTo>
                  <a:pt x="278500" y="62909"/>
                  <a:pt x="273246" y="70773"/>
                  <a:pt x="267991" y="83879"/>
                </a:cubicBezTo>
                <a:cubicBezTo>
                  <a:pt x="267991" y="86500"/>
                  <a:pt x="267991" y="91743"/>
                  <a:pt x="267991" y="94364"/>
                </a:cubicBezTo>
                <a:cubicBezTo>
                  <a:pt x="270618" y="96985"/>
                  <a:pt x="275873" y="96985"/>
                  <a:pt x="283755" y="96985"/>
                </a:cubicBezTo>
                <a:cubicBezTo>
                  <a:pt x="283755" y="102228"/>
                  <a:pt x="286382" y="104849"/>
                  <a:pt x="286382" y="110091"/>
                </a:cubicBezTo>
                <a:cubicBezTo>
                  <a:pt x="289010" y="112713"/>
                  <a:pt x="289010" y="112713"/>
                  <a:pt x="291637" y="115334"/>
                </a:cubicBezTo>
                <a:cubicBezTo>
                  <a:pt x="296892" y="115334"/>
                  <a:pt x="304774" y="112713"/>
                  <a:pt x="312656" y="112713"/>
                </a:cubicBezTo>
                <a:cubicBezTo>
                  <a:pt x="317911" y="117955"/>
                  <a:pt x="317911" y="128440"/>
                  <a:pt x="317911" y="141546"/>
                </a:cubicBezTo>
                <a:cubicBezTo>
                  <a:pt x="317911" y="144167"/>
                  <a:pt x="315283" y="146788"/>
                  <a:pt x="310029" y="149410"/>
                </a:cubicBezTo>
                <a:cubicBezTo>
                  <a:pt x="310029" y="152031"/>
                  <a:pt x="304774" y="152031"/>
                  <a:pt x="302147" y="152031"/>
                </a:cubicBezTo>
                <a:cubicBezTo>
                  <a:pt x="302147" y="159894"/>
                  <a:pt x="302147" y="167758"/>
                  <a:pt x="299519" y="173001"/>
                </a:cubicBezTo>
                <a:cubicBezTo>
                  <a:pt x="299519" y="178243"/>
                  <a:pt x="296892" y="180864"/>
                  <a:pt x="294264" y="186107"/>
                </a:cubicBezTo>
                <a:cubicBezTo>
                  <a:pt x="291637" y="186107"/>
                  <a:pt x="286382" y="188728"/>
                  <a:pt x="286382" y="193970"/>
                </a:cubicBezTo>
                <a:cubicBezTo>
                  <a:pt x="275873" y="193970"/>
                  <a:pt x="267991" y="217561"/>
                  <a:pt x="260109" y="222804"/>
                </a:cubicBezTo>
                <a:cubicBezTo>
                  <a:pt x="260109" y="225425"/>
                  <a:pt x="252227" y="228046"/>
                  <a:pt x="252227" y="228046"/>
                </a:cubicBezTo>
                <a:cubicBezTo>
                  <a:pt x="246972" y="233289"/>
                  <a:pt x="239090" y="238531"/>
                  <a:pt x="236462" y="241152"/>
                </a:cubicBezTo>
                <a:cubicBezTo>
                  <a:pt x="236462" y="243774"/>
                  <a:pt x="236462" y="243774"/>
                  <a:pt x="236462" y="243774"/>
                </a:cubicBezTo>
                <a:cubicBezTo>
                  <a:pt x="233835" y="243774"/>
                  <a:pt x="233835" y="243774"/>
                  <a:pt x="233835" y="243774"/>
                </a:cubicBezTo>
                <a:cubicBezTo>
                  <a:pt x="233835" y="246395"/>
                  <a:pt x="233835" y="246395"/>
                  <a:pt x="233835" y="246395"/>
                </a:cubicBezTo>
                <a:cubicBezTo>
                  <a:pt x="228580" y="246395"/>
                  <a:pt x="223326" y="254258"/>
                  <a:pt x="220698" y="259501"/>
                </a:cubicBezTo>
                <a:cubicBezTo>
                  <a:pt x="218071" y="264743"/>
                  <a:pt x="215443" y="269986"/>
                  <a:pt x="212816" y="275228"/>
                </a:cubicBezTo>
                <a:cubicBezTo>
                  <a:pt x="202307" y="277849"/>
                  <a:pt x="197052" y="280471"/>
                  <a:pt x="191797" y="285713"/>
                </a:cubicBezTo>
                <a:cubicBezTo>
                  <a:pt x="186542" y="285713"/>
                  <a:pt x="186542" y="285713"/>
                  <a:pt x="183915" y="285713"/>
                </a:cubicBezTo>
                <a:cubicBezTo>
                  <a:pt x="183915" y="283092"/>
                  <a:pt x="183915" y="280471"/>
                  <a:pt x="183915" y="277849"/>
                </a:cubicBezTo>
                <a:cubicBezTo>
                  <a:pt x="181288" y="277849"/>
                  <a:pt x="181288" y="275228"/>
                  <a:pt x="178660" y="275228"/>
                </a:cubicBezTo>
                <a:cubicBezTo>
                  <a:pt x="173406" y="275228"/>
                  <a:pt x="173406" y="272607"/>
                  <a:pt x="170778" y="272607"/>
                </a:cubicBezTo>
                <a:cubicBezTo>
                  <a:pt x="168151" y="262122"/>
                  <a:pt x="162896" y="262122"/>
                  <a:pt x="157641" y="264743"/>
                </a:cubicBezTo>
                <a:cubicBezTo>
                  <a:pt x="155014" y="269986"/>
                  <a:pt x="155014" y="272607"/>
                  <a:pt x="155014" y="275228"/>
                </a:cubicBezTo>
                <a:cubicBezTo>
                  <a:pt x="144505" y="277849"/>
                  <a:pt x="133995" y="277849"/>
                  <a:pt x="123486" y="277849"/>
                </a:cubicBezTo>
                <a:cubicBezTo>
                  <a:pt x="118231" y="277849"/>
                  <a:pt x="110349" y="275228"/>
                  <a:pt x="102467" y="275228"/>
                </a:cubicBezTo>
                <a:cubicBezTo>
                  <a:pt x="97212" y="272607"/>
                  <a:pt x="94585" y="272607"/>
                  <a:pt x="89330" y="272607"/>
                </a:cubicBezTo>
                <a:cubicBezTo>
                  <a:pt x="84075" y="267365"/>
                  <a:pt x="81448" y="264743"/>
                  <a:pt x="76193" y="259501"/>
                </a:cubicBezTo>
                <a:cubicBezTo>
                  <a:pt x="76193" y="254258"/>
                  <a:pt x="73566" y="251637"/>
                  <a:pt x="70938" y="249016"/>
                </a:cubicBezTo>
                <a:cubicBezTo>
                  <a:pt x="70938" y="249016"/>
                  <a:pt x="70938" y="249016"/>
                  <a:pt x="70938" y="249016"/>
                </a:cubicBezTo>
                <a:cubicBezTo>
                  <a:pt x="65684" y="238531"/>
                  <a:pt x="70938" y="235910"/>
                  <a:pt x="73566" y="228046"/>
                </a:cubicBezTo>
                <a:cubicBezTo>
                  <a:pt x="73566" y="225425"/>
                  <a:pt x="73566" y="220183"/>
                  <a:pt x="73566" y="217561"/>
                </a:cubicBezTo>
                <a:cubicBezTo>
                  <a:pt x="70938" y="214940"/>
                  <a:pt x="65684" y="212319"/>
                  <a:pt x="63056" y="209698"/>
                </a:cubicBezTo>
                <a:cubicBezTo>
                  <a:pt x="63056" y="207076"/>
                  <a:pt x="63056" y="207076"/>
                  <a:pt x="63056" y="207076"/>
                </a:cubicBezTo>
                <a:cubicBezTo>
                  <a:pt x="44665" y="207076"/>
                  <a:pt x="34155" y="207076"/>
                  <a:pt x="23646" y="204455"/>
                </a:cubicBezTo>
                <a:cubicBezTo>
                  <a:pt x="21018" y="204455"/>
                  <a:pt x="18391" y="201834"/>
                  <a:pt x="13136" y="201834"/>
                </a:cubicBezTo>
                <a:cubicBezTo>
                  <a:pt x="13136" y="193970"/>
                  <a:pt x="10509" y="191349"/>
                  <a:pt x="10509" y="186107"/>
                </a:cubicBezTo>
                <a:cubicBezTo>
                  <a:pt x="13136" y="186107"/>
                  <a:pt x="18391" y="186107"/>
                  <a:pt x="23646" y="186107"/>
                </a:cubicBezTo>
                <a:cubicBezTo>
                  <a:pt x="28901" y="186107"/>
                  <a:pt x="34155" y="178243"/>
                  <a:pt x="39410" y="175622"/>
                </a:cubicBezTo>
                <a:cubicBezTo>
                  <a:pt x="44665" y="165137"/>
                  <a:pt x="44665" y="157273"/>
                  <a:pt x="39410" y="152031"/>
                </a:cubicBezTo>
                <a:cubicBezTo>
                  <a:pt x="36783" y="152031"/>
                  <a:pt x="31528" y="152031"/>
                  <a:pt x="28901" y="152031"/>
                </a:cubicBezTo>
                <a:cubicBezTo>
                  <a:pt x="18391" y="144167"/>
                  <a:pt x="10509" y="141546"/>
                  <a:pt x="0" y="138925"/>
                </a:cubicBezTo>
                <a:lnTo>
                  <a:pt x="233835" y="343380"/>
                </a:lnTo>
                <a:cubicBezTo>
                  <a:pt x="223326" y="335516"/>
                  <a:pt x="223326" y="330274"/>
                  <a:pt x="220698" y="325031"/>
                </a:cubicBezTo>
                <a:cubicBezTo>
                  <a:pt x="218071" y="314547"/>
                  <a:pt x="212816" y="309304"/>
                  <a:pt x="210189" y="304062"/>
                </a:cubicBezTo>
                <a:cubicBezTo>
                  <a:pt x="210189" y="290956"/>
                  <a:pt x="210189" y="293577"/>
                  <a:pt x="218071" y="285713"/>
                </a:cubicBezTo>
                <a:cubicBezTo>
                  <a:pt x="220698" y="264743"/>
                  <a:pt x="220698" y="262122"/>
                  <a:pt x="239090" y="246395"/>
                </a:cubicBezTo>
                <a:cubicBezTo>
                  <a:pt x="249599" y="238531"/>
                  <a:pt x="257481" y="230667"/>
                  <a:pt x="267991" y="222804"/>
                </a:cubicBezTo>
                <a:cubicBezTo>
                  <a:pt x="275873" y="212319"/>
                  <a:pt x="283755" y="204455"/>
                  <a:pt x="294264" y="191349"/>
                </a:cubicBezTo>
                <a:cubicBezTo>
                  <a:pt x="302147" y="186107"/>
                  <a:pt x="302147" y="180864"/>
                  <a:pt x="304774" y="173001"/>
                </a:cubicBezTo>
                <a:cubicBezTo>
                  <a:pt x="304774" y="152031"/>
                  <a:pt x="312656" y="157273"/>
                  <a:pt x="323165" y="144167"/>
                </a:cubicBezTo>
                <a:cubicBezTo>
                  <a:pt x="323165" y="136303"/>
                  <a:pt x="323165" y="123197"/>
                  <a:pt x="323165" y="115334"/>
                </a:cubicBezTo>
                <a:cubicBezTo>
                  <a:pt x="328420" y="110091"/>
                  <a:pt x="328420" y="102228"/>
                  <a:pt x="331048" y="96985"/>
                </a:cubicBezTo>
                <a:cubicBezTo>
                  <a:pt x="331048" y="91743"/>
                  <a:pt x="333675" y="89122"/>
                  <a:pt x="336302" y="86500"/>
                </a:cubicBezTo>
                <a:cubicBezTo>
                  <a:pt x="338930" y="86500"/>
                  <a:pt x="341557" y="86500"/>
                  <a:pt x="344184" y="86500"/>
                </a:cubicBezTo>
                <a:cubicBezTo>
                  <a:pt x="349439" y="89122"/>
                  <a:pt x="354694" y="94364"/>
                  <a:pt x="359949" y="99606"/>
                </a:cubicBezTo>
                <a:cubicBezTo>
                  <a:pt x="362576" y="99606"/>
                  <a:pt x="365203" y="99606"/>
                  <a:pt x="367831" y="99606"/>
                </a:cubicBezTo>
                <a:cubicBezTo>
                  <a:pt x="375713" y="94364"/>
                  <a:pt x="375713" y="86500"/>
                  <a:pt x="375713" y="83879"/>
                </a:cubicBezTo>
                <a:cubicBezTo>
                  <a:pt x="373085" y="81258"/>
                  <a:pt x="365203" y="76015"/>
                  <a:pt x="362576" y="70773"/>
                </a:cubicBezTo>
                <a:cubicBezTo>
                  <a:pt x="365203" y="70773"/>
                  <a:pt x="365203" y="70773"/>
                  <a:pt x="365203" y="70773"/>
                </a:cubicBezTo>
                <a:cubicBezTo>
                  <a:pt x="383595" y="70773"/>
                  <a:pt x="396732" y="70773"/>
                  <a:pt x="409869" y="70773"/>
                </a:cubicBezTo>
                <a:cubicBezTo>
                  <a:pt x="415123" y="76015"/>
                  <a:pt x="430887" y="76015"/>
                  <a:pt x="441397" y="65531"/>
                </a:cubicBezTo>
                <a:cubicBezTo>
                  <a:pt x="444024" y="65531"/>
                  <a:pt x="444024" y="65531"/>
                  <a:pt x="446652" y="65531"/>
                </a:cubicBezTo>
                <a:cubicBezTo>
                  <a:pt x="446652" y="70773"/>
                  <a:pt x="446652" y="76015"/>
                  <a:pt x="446652" y="78637"/>
                </a:cubicBezTo>
                <a:cubicBezTo>
                  <a:pt x="441397" y="83879"/>
                  <a:pt x="430887" y="91743"/>
                  <a:pt x="425633" y="99606"/>
                </a:cubicBezTo>
                <a:cubicBezTo>
                  <a:pt x="425633" y="110091"/>
                  <a:pt x="428260" y="112713"/>
                  <a:pt x="449279" y="112713"/>
                </a:cubicBezTo>
                <a:cubicBezTo>
                  <a:pt x="457161" y="107470"/>
                  <a:pt x="465043" y="104849"/>
                  <a:pt x="475553" y="102228"/>
                </a:cubicBezTo>
                <a:cubicBezTo>
                  <a:pt x="478180" y="102228"/>
                  <a:pt x="480807" y="102228"/>
                  <a:pt x="483435" y="102228"/>
                </a:cubicBezTo>
                <a:cubicBezTo>
                  <a:pt x="483435" y="102228"/>
                  <a:pt x="486062" y="104849"/>
                  <a:pt x="488690" y="104849"/>
                </a:cubicBezTo>
                <a:cubicBezTo>
                  <a:pt x="504454" y="104849"/>
                  <a:pt x="512336" y="86500"/>
                  <a:pt x="533355" y="94364"/>
                </a:cubicBezTo>
                <a:cubicBezTo>
                  <a:pt x="538609" y="99606"/>
                  <a:pt x="541237" y="104849"/>
                  <a:pt x="546492" y="110091"/>
                </a:cubicBezTo>
                <a:cubicBezTo>
                  <a:pt x="551746" y="117955"/>
                  <a:pt x="559628" y="125819"/>
                  <a:pt x="567511" y="138925"/>
                </a:cubicBezTo>
                <a:cubicBezTo>
                  <a:pt x="567511" y="141546"/>
                  <a:pt x="567511" y="141546"/>
                  <a:pt x="567511" y="144167"/>
                </a:cubicBezTo>
                <a:cubicBezTo>
                  <a:pt x="557001" y="144167"/>
                  <a:pt x="557001" y="146788"/>
                  <a:pt x="551746" y="149410"/>
                </a:cubicBezTo>
                <a:cubicBezTo>
                  <a:pt x="546492" y="154652"/>
                  <a:pt x="533355" y="157273"/>
                  <a:pt x="541237" y="170379"/>
                </a:cubicBezTo>
                <a:cubicBezTo>
                  <a:pt x="541237" y="170379"/>
                  <a:pt x="541237" y="170379"/>
                  <a:pt x="541237" y="173001"/>
                </a:cubicBezTo>
                <a:cubicBezTo>
                  <a:pt x="528100" y="178243"/>
                  <a:pt x="512336" y="188728"/>
                  <a:pt x="496572" y="199213"/>
                </a:cubicBezTo>
                <a:cubicBezTo>
                  <a:pt x="496572" y="199213"/>
                  <a:pt x="493944" y="201834"/>
                  <a:pt x="491317" y="204455"/>
                </a:cubicBezTo>
                <a:cubicBezTo>
                  <a:pt x="486062" y="204455"/>
                  <a:pt x="483435" y="201834"/>
                  <a:pt x="483435" y="201834"/>
                </a:cubicBezTo>
                <a:cubicBezTo>
                  <a:pt x="480807" y="201834"/>
                  <a:pt x="478180" y="201834"/>
                  <a:pt x="475553" y="201834"/>
                </a:cubicBezTo>
                <a:cubicBezTo>
                  <a:pt x="472925" y="201834"/>
                  <a:pt x="470298" y="204455"/>
                  <a:pt x="470298" y="207076"/>
                </a:cubicBezTo>
                <a:cubicBezTo>
                  <a:pt x="467671" y="207076"/>
                  <a:pt x="465043" y="207076"/>
                  <a:pt x="465043" y="207076"/>
                </a:cubicBezTo>
                <a:cubicBezTo>
                  <a:pt x="457161" y="199213"/>
                  <a:pt x="454534" y="201834"/>
                  <a:pt x="449279" y="201834"/>
                </a:cubicBezTo>
                <a:cubicBezTo>
                  <a:pt x="449279" y="207076"/>
                  <a:pt x="449279" y="209698"/>
                  <a:pt x="449279" y="214940"/>
                </a:cubicBezTo>
                <a:cubicBezTo>
                  <a:pt x="444024" y="220183"/>
                  <a:pt x="438770" y="212319"/>
                  <a:pt x="433515" y="225425"/>
                </a:cubicBezTo>
                <a:cubicBezTo>
                  <a:pt x="423005" y="225425"/>
                  <a:pt x="425633" y="222804"/>
                  <a:pt x="423005" y="217561"/>
                </a:cubicBezTo>
                <a:cubicBezTo>
                  <a:pt x="420378" y="217561"/>
                  <a:pt x="420378" y="217561"/>
                  <a:pt x="420378" y="217561"/>
                </a:cubicBezTo>
                <a:cubicBezTo>
                  <a:pt x="415123" y="212319"/>
                  <a:pt x="412496" y="209698"/>
                  <a:pt x="407241" y="207076"/>
                </a:cubicBezTo>
                <a:cubicBezTo>
                  <a:pt x="407241" y="207076"/>
                  <a:pt x="404614" y="207076"/>
                  <a:pt x="401986" y="207076"/>
                </a:cubicBezTo>
                <a:cubicBezTo>
                  <a:pt x="399359" y="212319"/>
                  <a:pt x="399359" y="212319"/>
                  <a:pt x="396732" y="217561"/>
                </a:cubicBezTo>
                <a:cubicBezTo>
                  <a:pt x="394104" y="222804"/>
                  <a:pt x="388850" y="228046"/>
                  <a:pt x="386222" y="233289"/>
                </a:cubicBezTo>
                <a:cubicBezTo>
                  <a:pt x="375713" y="238531"/>
                  <a:pt x="375713" y="238531"/>
                  <a:pt x="367831" y="246395"/>
                </a:cubicBezTo>
                <a:cubicBezTo>
                  <a:pt x="365203" y="246395"/>
                  <a:pt x="362576" y="249016"/>
                  <a:pt x="357321" y="249016"/>
                </a:cubicBezTo>
                <a:cubicBezTo>
                  <a:pt x="354694" y="251637"/>
                  <a:pt x="352067" y="254258"/>
                  <a:pt x="349439" y="259501"/>
                </a:cubicBezTo>
                <a:cubicBezTo>
                  <a:pt x="336302" y="259501"/>
                  <a:pt x="333675" y="259501"/>
                  <a:pt x="328420" y="264743"/>
                </a:cubicBezTo>
                <a:cubicBezTo>
                  <a:pt x="328420" y="264743"/>
                  <a:pt x="328420" y="267365"/>
                  <a:pt x="325793" y="269986"/>
                </a:cubicBezTo>
                <a:cubicBezTo>
                  <a:pt x="325793" y="269986"/>
                  <a:pt x="323165" y="269986"/>
                  <a:pt x="320538" y="269986"/>
                </a:cubicBezTo>
                <a:cubicBezTo>
                  <a:pt x="310029" y="264743"/>
                  <a:pt x="310029" y="267365"/>
                  <a:pt x="299519" y="269986"/>
                </a:cubicBezTo>
                <a:cubicBezTo>
                  <a:pt x="289010" y="272607"/>
                  <a:pt x="281128" y="275228"/>
                  <a:pt x="273246" y="277849"/>
                </a:cubicBezTo>
                <a:cubicBezTo>
                  <a:pt x="260109" y="280471"/>
                  <a:pt x="254854" y="280471"/>
                  <a:pt x="246972" y="288334"/>
                </a:cubicBezTo>
                <a:cubicBezTo>
                  <a:pt x="246972" y="293577"/>
                  <a:pt x="244345" y="296198"/>
                  <a:pt x="244345" y="298819"/>
                </a:cubicBezTo>
                <a:cubicBezTo>
                  <a:pt x="233835" y="304062"/>
                  <a:pt x="231208" y="304062"/>
                  <a:pt x="231208" y="314547"/>
                </a:cubicBezTo>
                <a:cubicBezTo>
                  <a:pt x="236462" y="319789"/>
                  <a:pt x="249599" y="327653"/>
                  <a:pt x="249599" y="338138"/>
                </a:cubicBezTo>
                <a:cubicBezTo>
                  <a:pt x="244345" y="340759"/>
                  <a:pt x="236462" y="343380"/>
                  <a:pt x="233835" y="343380"/>
                </a:cubicBezTo>
                <a:lnTo>
                  <a:pt x="743544" y="214940"/>
                </a:lnTo>
                <a:cubicBezTo>
                  <a:pt x="738289" y="207076"/>
                  <a:pt x="735662" y="201834"/>
                  <a:pt x="730407" y="193970"/>
                </a:cubicBezTo>
                <a:cubicBezTo>
                  <a:pt x="727780" y="191349"/>
                  <a:pt x="725152" y="191349"/>
                  <a:pt x="722525" y="191349"/>
                </a:cubicBezTo>
                <a:cubicBezTo>
                  <a:pt x="719898" y="180864"/>
                  <a:pt x="714643" y="173001"/>
                  <a:pt x="712016" y="170379"/>
                </a:cubicBezTo>
                <a:cubicBezTo>
                  <a:pt x="709388" y="167758"/>
                  <a:pt x="709388" y="165137"/>
                  <a:pt x="709388" y="159894"/>
                </a:cubicBezTo>
                <a:cubicBezTo>
                  <a:pt x="712016" y="152031"/>
                  <a:pt x="714643" y="144167"/>
                  <a:pt x="714643" y="136303"/>
                </a:cubicBezTo>
                <a:cubicBezTo>
                  <a:pt x="709388" y="115334"/>
                  <a:pt x="717270" y="112713"/>
                  <a:pt x="725152" y="102228"/>
                </a:cubicBezTo>
                <a:cubicBezTo>
                  <a:pt x="725152" y="96985"/>
                  <a:pt x="725152" y="91743"/>
                  <a:pt x="727780" y="86500"/>
                </a:cubicBezTo>
                <a:cubicBezTo>
                  <a:pt x="733035" y="68152"/>
                  <a:pt x="735662" y="60288"/>
                  <a:pt x="746171" y="49803"/>
                </a:cubicBezTo>
                <a:cubicBezTo>
                  <a:pt x="751426" y="44561"/>
                  <a:pt x="756681" y="41940"/>
                  <a:pt x="764563" y="36697"/>
                </a:cubicBezTo>
                <a:cubicBezTo>
                  <a:pt x="769818" y="36697"/>
                  <a:pt x="772445" y="36697"/>
                  <a:pt x="777700" y="36697"/>
                </a:cubicBezTo>
                <a:cubicBezTo>
                  <a:pt x="777700" y="39318"/>
                  <a:pt x="782955" y="49803"/>
                  <a:pt x="780327" y="55046"/>
                </a:cubicBezTo>
                <a:cubicBezTo>
                  <a:pt x="772445" y="68152"/>
                  <a:pt x="777700" y="94364"/>
                  <a:pt x="777700" y="115334"/>
                </a:cubicBezTo>
                <a:cubicBezTo>
                  <a:pt x="772445" y="128440"/>
                  <a:pt x="764563" y="146788"/>
                  <a:pt x="754053" y="159894"/>
                </a:cubicBezTo>
                <a:cubicBezTo>
                  <a:pt x="754053" y="162516"/>
                  <a:pt x="754053" y="165137"/>
                  <a:pt x="751426" y="167758"/>
                </a:cubicBezTo>
                <a:cubicBezTo>
                  <a:pt x="751426" y="180864"/>
                  <a:pt x="748799" y="199213"/>
                  <a:pt x="748799" y="212319"/>
                </a:cubicBezTo>
                <a:cubicBezTo>
                  <a:pt x="746171" y="212319"/>
                  <a:pt x="743544" y="214940"/>
                  <a:pt x="743544" y="214940"/>
                </a:cubicBezTo>
                <a:lnTo>
                  <a:pt x="202307" y="450850"/>
                </a:lnTo>
                <a:lnTo>
                  <a:pt x="743544" y="214940"/>
                </a:lnTo>
                <a:close/>
              </a:path>
            </a:pathLst>
          </a:custGeom>
          <a:solidFill>
            <a:srgbClr val="BFBFBF"/>
          </a:solidFill>
          <a:ln w="0" cap="flat" cmpd="sng" algn="ctr">
            <a:solidFill>
              <a:srgbClr val="040000"/>
            </a:solidFill>
            <a:prstDash val="solid"/>
            <a:miter lim="800000"/>
            <a:headEnd type="none" w="med" len="med"/>
            <a:tailEnd type="none" w="med" len="med"/>
          </a:ln>
          <a:effectLst/>
        </p:spPr>
        <p:txBody>
          <a:bodyPr vert="horz" wrap="square" lIns="91440" tIns="45720" rIns="91440" bIns="4572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62" name="Freeform 72"/>
          <p:cNvSpPr/>
          <p:nvPr/>
        </p:nvSpPr>
        <p:spPr>
          <a:xfrm>
            <a:off x="1882140" y="5152390"/>
            <a:ext cx="717550" cy="1172845"/>
          </a:xfrm>
          <a:custGeom>
            <a:avLst/>
            <a:gdLst/>
            <a:ahLst/>
            <a:cxnLst/>
            <a:rect l="0" t="0" r="717550" b="1172845"/>
            <a:pathLst>
              <a:path w="717550" h="1172845">
                <a:moveTo>
                  <a:pt x="65710" y="440800"/>
                </a:moveTo>
                <a:cubicBezTo>
                  <a:pt x="223413" y="753034"/>
                  <a:pt x="28912" y="787144"/>
                  <a:pt x="13142" y="941949"/>
                </a:cubicBezTo>
                <a:cubicBezTo>
                  <a:pt x="0" y="997049"/>
                  <a:pt x="39426" y="1172845"/>
                  <a:pt x="289123" y="1088882"/>
                </a:cubicBezTo>
                <a:cubicBezTo>
                  <a:pt x="622928" y="839620"/>
                  <a:pt x="546705" y="613972"/>
                  <a:pt x="572989" y="385700"/>
                </a:cubicBezTo>
                <a:cubicBezTo>
                  <a:pt x="612414" y="178419"/>
                  <a:pt x="717550" y="204657"/>
                  <a:pt x="688638" y="0"/>
                </a:cubicBezTo>
              </a:path>
            </a:pathLst>
          </a:custGeom>
          <a:noFill/>
          <a:ln w="0" cap="flat" cmpd="sng" algn="ctr">
            <a:solidFill>
              <a:srgbClr val="040000"/>
            </a:solidFill>
            <a:prstDash val="solid"/>
            <a:miter lim="800000"/>
            <a:headEnd type="none" w="med" len="med"/>
            <a:tailEnd type="none" w="med" len="med"/>
          </a:ln>
          <a:effectLst/>
        </p:spPr>
        <p:txBody>
          <a:bodyPr vert="horz" wrap="square" lIns="91440" tIns="45720" rIns="91440" bIns="4572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endParaRPr noProof="1">
              <a:solidFill>
                <a:srgbClr val="000000"/>
              </a:solidFill>
            </a:endParaRPr>
          </a:p>
        </p:txBody>
      </p:sp>
      <p:sp>
        <p:nvSpPr>
          <p:cNvPr id="164" name="椭圆 63"/>
          <p:cNvSpPr/>
          <p:nvPr/>
        </p:nvSpPr>
        <p:spPr>
          <a:xfrm>
            <a:off x="6462395" y="4944745"/>
            <a:ext cx="1433195" cy="1433195"/>
          </a:xfrm>
          <a:prstGeom prst="ellipse">
            <a:avLst/>
          </a:prstGeom>
          <a:solidFill>
            <a:srgbClr val="D8D8D8"/>
          </a:solidFill>
          <a:ln w="12700" cap="flat" cmpd="sng" algn="ctr">
            <a:noFill/>
            <a:prstDash val="solid"/>
            <a:miter lim="800000"/>
            <a:headEnd type="none" w="med" len="med"/>
            <a:tailEnd type="none" w="med" len="med"/>
          </a:ln>
          <a:effectLst/>
        </p:spPr>
        <p:txBody>
          <a:bodyPr vert="horz" wrap="square" lIns="91440" tIns="45720" rIns="91440" bIns="45720" numCol="1" anchor="ctr"/>
          <a:lstStyle/>
          <a:p>
            <a:pPr marL="0" marR="0" indent="0" algn="ctr" defTabSz="913765">
              <a:lnSpc>
                <a:spcPct val="100000"/>
              </a:lnSpc>
              <a:spcBef>
                <a:spcPts val="0"/>
              </a:spcBef>
              <a:spcAft>
                <a:spcPts val="0"/>
              </a:spcAft>
              <a:buNone/>
              <a:defRPr lang="en-US" sz="2800" b="0" i="0" u="none" strike="noStrike" kern="1" spc="0" baseline="0">
                <a:solidFill>
                  <a:schemeClr val="tx1"/>
                </a:solidFill>
                <a:effectLst/>
                <a:latin typeface="Arial" panose="020B0604020202020204" pitchFamily="34" charset="0"/>
                <a:ea typeface="黑体" panose="02010609060101010101" charset="-122"/>
                <a:cs typeface="Arial" panose="020B0604020202020204" pitchFamily="34" charset="0"/>
              </a:defRPr>
            </a:pPr>
            <a:endParaRPr sz="1900" noProof="1">
              <a:solidFill>
                <a:srgbClr val="FFFFFF"/>
              </a:solidFill>
            </a:endParaRPr>
          </a:p>
        </p:txBody>
      </p:sp>
      <p:sp>
        <p:nvSpPr>
          <p:cNvPr id="165" name="TextBox 232"/>
          <p:cNvSpPr/>
          <p:nvPr/>
        </p:nvSpPr>
        <p:spPr>
          <a:xfrm>
            <a:off x="6779895" y="5245735"/>
            <a:ext cx="897255" cy="821602"/>
          </a:xfrm>
          <a:prstGeom prst="rect">
            <a:avLst/>
          </a:prstGeom>
          <a:noFill/>
          <a:ln w="12700" cap="flat" cmpd="sng" algn="ctr">
            <a:noFill/>
            <a:prstDash val="solid"/>
            <a:miter lim="800000"/>
            <a:headEnd type="none" w="med" len="med"/>
            <a:tailEnd type="none" w="med" len="med"/>
          </a:ln>
          <a:effectLst/>
        </p:spPr>
        <p:txBody>
          <a:bodyPr vert="horz" wrap="square" lIns="91440" tIns="45720" rIns="91440" bIns="45720" numCol="1" anchor="t"/>
          <a:lstStyle/>
          <a:p>
            <a:pPr marL="0" marR="0" indent="0" algn="l" defTabSz="913765">
              <a:lnSpc>
                <a:spcPct val="100000"/>
              </a:lnSpc>
              <a:spcBef>
                <a:spcPts val="0"/>
              </a:spcBef>
              <a:spcAft>
                <a:spcPts val="0"/>
              </a:spcAft>
              <a:buNone/>
              <a:defRPr lang="en-US" sz="1900" b="0" i="0" u="none" strike="noStrike" kern="1" spc="0" baseline="0">
                <a:solidFill>
                  <a:schemeClr val="tx1"/>
                </a:solidFill>
                <a:effectLst/>
                <a:latin typeface="黑体" panose="02010609060101010101" charset="-122"/>
                <a:ea typeface="宋体" panose="02010600030101010101" pitchFamily="2" charset="-122"/>
                <a:cs typeface="Arial" panose="020B0604020202020204" pitchFamily="34" charset="0"/>
              </a:defRPr>
            </a:pPr>
            <a:r>
              <a:rPr lang="zh-CN" altLang="en-US" sz="2400" b="1">
                <a:solidFill>
                  <a:srgbClr val="004DA8"/>
                </a:solidFill>
                <a:latin typeface="Arial" panose="020B0604020202020204" pitchFamily="34" charset="0"/>
                <a:ea typeface="微软雅黑" panose="020B0503020204020204" pitchFamily="34" charset="-122"/>
                <a:cs typeface="微软雅黑" panose="020B0503020204020204" pitchFamily="34" charset="-122"/>
              </a:rPr>
              <a:t>广州</a:t>
            </a:r>
            <a:r>
              <a:rPr lang="en-US" sz="2400" b="1">
                <a:solidFill>
                  <a:srgbClr val="004DA8"/>
                </a:solidFill>
                <a:latin typeface="Arial" panose="020B0604020202020204" pitchFamily="34" charset="0"/>
                <a:ea typeface="微软雅黑" panose="020B0503020204020204" pitchFamily="34" charset="-122"/>
                <a:cs typeface="微软雅黑" panose="020B0503020204020204" pitchFamily="34" charset="-122"/>
              </a:rPr>
              <a:t>总部</a:t>
            </a:r>
            <a:endParaRPr lang="en-US" altLang="en-US" sz="2400" b="1">
              <a:solidFill>
                <a:srgbClr val="004DA8"/>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166" name="曲线4"/>
          <p:cNvSpPr/>
          <p:nvPr/>
        </p:nvSpPr>
        <p:spPr>
          <a:xfrm>
            <a:off x="3636645" y="4159885"/>
            <a:ext cx="182245" cy="283210"/>
          </a:xfrm>
          <a:custGeom>
            <a:avLst/>
            <a:gdLst/>
            <a:ahLst/>
            <a:cxnLst/>
            <a:rect l="0" t="0" r="182245" b="283210"/>
            <a:pathLst>
              <a:path w="182245" h="283210">
                <a:moveTo>
                  <a:pt x="91122" y="57619"/>
                </a:moveTo>
                <a:cubicBezTo>
                  <a:pt x="54908" y="57619"/>
                  <a:pt x="25551" y="84343"/>
                  <a:pt x="25551" y="117309"/>
                </a:cubicBezTo>
                <a:cubicBezTo>
                  <a:pt x="25551" y="150275"/>
                  <a:pt x="54908" y="177000"/>
                  <a:pt x="91122" y="177000"/>
                </a:cubicBezTo>
                <a:cubicBezTo>
                  <a:pt x="127336" y="177000"/>
                  <a:pt x="156693" y="150275"/>
                  <a:pt x="156693" y="117309"/>
                </a:cubicBezTo>
                <a:cubicBezTo>
                  <a:pt x="156693" y="84343"/>
                  <a:pt x="127336" y="57619"/>
                  <a:pt x="91122" y="57619"/>
                </a:cubicBezTo>
                <a:lnTo>
                  <a:pt x="91122" y="0"/>
                </a:lnTo>
                <a:cubicBezTo>
                  <a:pt x="124102" y="0"/>
                  <a:pt x="157082" y="11453"/>
                  <a:pt x="182245" y="34359"/>
                </a:cubicBezTo>
                <a:cubicBezTo>
                  <a:pt x="232570" y="80171"/>
                  <a:pt x="232570" y="154447"/>
                  <a:pt x="182245" y="200260"/>
                </a:cubicBezTo>
                <a:lnTo>
                  <a:pt x="91122" y="283210"/>
                </a:lnTo>
                <a:lnTo>
                  <a:pt x="0" y="200260"/>
                </a:lnTo>
                <a:cubicBezTo>
                  <a:pt x="-50325" y="154447"/>
                  <a:pt x="-50325" y="80171"/>
                  <a:pt x="0" y="34359"/>
                </a:cubicBezTo>
                <a:cubicBezTo>
                  <a:pt x="25162" y="11453"/>
                  <a:pt x="58142" y="0"/>
                  <a:pt x="91122" y="0"/>
                </a:cubicBezTo>
                <a:lnTo>
                  <a:pt x="91122" y="57619"/>
                </a:lnTo>
                <a:lnTo>
                  <a:pt x="91122"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C00000"/>
              </a:solidFill>
            </a:endParaRPr>
          </a:p>
        </p:txBody>
      </p:sp>
      <p:sp>
        <p:nvSpPr>
          <p:cNvPr id="167" name="KSO_Shape"/>
          <p:cNvSpPr/>
          <p:nvPr/>
        </p:nvSpPr>
        <p:spPr>
          <a:xfrm>
            <a:off x="4868545" y="4191635"/>
            <a:ext cx="180340" cy="283210"/>
          </a:xfrm>
          <a:custGeom>
            <a:avLst/>
            <a:gdLst/>
            <a:ahLst/>
            <a:cxnLst/>
            <a:rect l="0" t="0" r="180340" b="283210"/>
            <a:pathLst>
              <a:path w="180340" h="283210">
                <a:moveTo>
                  <a:pt x="90170" y="57619"/>
                </a:moveTo>
                <a:cubicBezTo>
                  <a:pt x="54335" y="57619"/>
                  <a:pt x="25284" y="84343"/>
                  <a:pt x="25284" y="117309"/>
                </a:cubicBezTo>
                <a:cubicBezTo>
                  <a:pt x="25284" y="150275"/>
                  <a:pt x="54335" y="177000"/>
                  <a:pt x="90170" y="177000"/>
                </a:cubicBezTo>
                <a:cubicBezTo>
                  <a:pt x="126006" y="177000"/>
                  <a:pt x="155056" y="150275"/>
                  <a:pt x="155056" y="117309"/>
                </a:cubicBezTo>
                <a:cubicBezTo>
                  <a:pt x="155056" y="84343"/>
                  <a:pt x="126006" y="57619"/>
                  <a:pt x="90170" y="57619"/>
                </a:cubicBezTo>
                <a:lnTo>
                  <a:pt x="90170" y="0"/>
                </a:lnTo>
                <a:cubicBezTo>
                  <a:pt x="122805" y="0"/>
                  <a:pt x="155440" y="11453"/>
                  <a:pt x="180340" y="34359"/>
                </a:cubicBezTo>
                <a:cubicBezTo>
                  <a:pt x="230140" y="80171"/>
                  <a:pt x="230140" y="154447"/>
                  <a:pt x="180340" y="200260"/>
                </a:cubicBezTo>
                <a:lnTo>
                  <a:pt x="90170" y="283210"/>
                </a:lnTo>
                <a:lnTo>
                  <a:pt x="0" y="200260"/>
                </a:lnTo>
                <a:cubicBezTo>
                  <a:pt x="-49799" y="154447"/>
                  <a:pt x="-49799" y="80171"/>
                  <a:pt x="0" y="34359"/>
                </a:cubicBezTo>
                <a:cubicBezTo>
                  <a:pt x="24900" y="11453"/>
                  <a:pt x="57535" y="0"/>
                  <a:pt x="90170" y="0"/>
                </a:cubicBezTo>
                <a:lnTo>
                  <a:pt x="90170" y="57619"/>
                </a:lnTo>
                <a:lnTo>
                  <a:pt x="90170"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C00000"/>
              </a:solidFill>
            </a:endParaRPr>
          </a:p>
        </p:txBody>
      </p:sp>
      <p:sp>
        <p:nvSpPr>
          <p:cNvPr id="168" name="KSO_Shape"/>
          <p:cNvSpPr/>
          <p:nvPr/>
        </p:nvSpPr>
        <p:spPr>
          <a:xfrm>
            <a:off x="4993640" y="2849245"/>
            <a:ext cx="179705" cy="283845"/>
          </a:xfrm>
          <a:custGeom>
            <a:avLst/>
            <a:gdLst/>
            <a:ahLst/>
            <a:cxnLst/>
            <a:rect l="0" t="0" r="179705" b="283845"/>
            <a:pathLst>
              <a:path w="179705" h="283845">
                <a:moveTo>
                  <a:pt x="89852" y="57748"/>
                </a:moveTo>
                <a:cubicBezTo>
                  <a:pt x="54143" y="57748"/>
                  <a:pt x="25195" y="84532"/>
                  <a:pt x="25195" y="117572"/>
                </a:cubicBezTo>
                <a:cubicBezTo>
                  <a:pt x="25195" y="150612"/>
                  <a:pt x="54143" y="177396"/>
                  <a:pt x="89852" y="177396"/>
                </a:cubicBezTo>
                <a:cubicBezTo>
                  <a:pt x="125561" y="177396"/>
                  <a:pt x="154509" y="150612"/>
                  <a:pt x="154509" y="117572"/>
                </a:cubicBezTo>
                <a:cubicBezTo>
                  <a:pt x="154509" y="84532"/>
                  <a:pt x="125561" y="57748"/>
                  <a:pt x="89852" y="57748"/>
                </a:cubicBezTo>
                <a:lnTo>
                  <a:pt x="89852" y="0"/>
                </a:lnTo>
                <a:cubicBezTo>
                  <a:pt x="122372" y="0"/>
                  <a:pt x="154892" y="11478"/>
                  <a:pt x="179705" y="34436"/>
                </a:cubicBezTo>
                <a:cubicBezTo>
                  <a:pt x="229329" y="80351"/>
                  <a:pt x="229329" y="154793"/>
                  <a:pt x="179705" y="200708"/>
                </a:cubicBezTo>
                <a:lnTo>
                  <a:pt x="89852" y="283845"/>
                </a:lnTo>
                <a:lnTo>
                  <a:pt x="0" y="200708"/>
                </a:lnTo>
                <a:cubicBezTo>
                  <a:pt x="-49624" y="154793"/>
                  <a:pt x="-49624" y="80351"/>
                  <a:pt x="0" y="34436"/>
                </a:cubicBezTo>
                <a:cubicBezTo>
                  <a:pt x="24812" y="11478"/>
                  <a:pt x="57332" y="0"/>
                  <a:pt x="89852" y="0"/>
                </a:cubicBezTo>
                <a:lnTo>
                  <a:pt x="89852" y="57748"/>
                </a:lnTo>
                <a:lnTo>
                  <a:pt x="89852"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C00000"/>
              </a:solidFill>
            </a:endParaRPr>
          </a:p>
        </p:txBody>
      </p:sp>
      <p:sp>
        <p:nvSpPr>
          <p:cNvPr id="169" name="曲线2"/>
          <p:cNvSpPr/>
          <p:nvPr/>
        </p:nvSpPr>
        <p:spPr>
          <a:xfrm>
            <a:off x="4236085" y="3693795"/>
            <a:ext cx="179705" cy="283845"/>
          </a:xfrm>
          <a:custGeom>
            <a:avLst/>
            <a:gdLst/>
            <a:ahLst/>
            <a:cxnLst/>
            <a:rect l="0" t="0" r="179705" b="283845"/>
            <a:pathLst>
              <a:path w="179705" h="283845">
                <a:moveTo>
                  <a:pt x="89852" y="57748"/>
                </a:moveTo>
                <a:cubicBezTo>
                  <a:pt x="54143" y="57748"/>
                  <a:pt x="25195" y="84532"/>
                  <a:pt x="25195" y="117572"/>
                </a:cubicBezTo>
                <a:cubicBezTo>
                  <a:pt x="25195" y="150612"/>
                  <a:pt x="54143" y="177396"/>
                  <a:pt x="89852" y="177396"/>
                </a:cubicBezTo>
                <a:cubicBezTo>
                  <a:pt x="125561" y="177396"/>
                  <a:pt x="154509" y="150612"/>
                  <a:pt x="154509" y="117572"/>
                </a:cubicBezTo>
                <a:cubicBezTo>
                  <a:pt x="154509" y="84532"/>
                  <a:pt x="125561" y="57748"/>
                  <a:pt x="89852" y="57748"/>
                </a:cubicBezTo>
                <a:lnTo>
                  <a:pt x="89852" y="0"/>
                </a:lnTo>
                <a:cubicBezTo>
                  <a:pt x="122372" y="0"/>
                  <a:pt x="154892" y="11478"/>
                  <a:pt x="179705" y="34436"/>
                </a:cubicBezTo>
                <a:cubicBezTo>
                  <a:pt x="229329" y="80351"/>
                  <a:pt x="229329" y="154793"/>
                  <a:pt x="179705" y="200708"/>
                </a:cubicBezTo>
                <a:lnTo>
                  <a:pt x="89852" y="283845"/>
                </a:lnTo>
                <a:lnTo>
                  <a:pt x="0" y="200708"/>
                </a:lnTo>
                <a:cubicBezTo>
                  <a:pt x="-49624" y="154793"/>
                  <a:pt x="-49624" y="80351"/>
                  <a:pt x="0" y="34436"/>
                </a:cubicBezTo>
                <a:cubicBezTo>
                  <a:pt x="24812" y="11478"/>
                  <a:pt x="57332" y="0"/>
                  <a:pt x="89852" y="0"/>
                </a:cubicBezTo>
                <a:lnTo>
                  <a:pt x="89852" y="57748"/>
                </a:lnTo>
                <a:lnTo>
                  <a:pt x="89852"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C00000"/>
              </a:solidFill>
            </a:endParaRPr>
          </a:p>
        </p:txBody>
      </p:sp>
      <p:sp>
        <p:nvSpPr>
          <p:cNvPr id="170" name="KSO_Shape"/>
          <p:cNvSpPr/>
          <p:nvPr/>
        </p:nvSpPr>
        <p:spPr>
          <a:xfrm>
            <a:off x="5495290" y="4305935"/>
            <a:ext cx="179705" cy="283210"/>
          </a:xfrm>
          <a:custGeom>
            <a:avLst/>
            <a:gdLst/>
            <a:ahLst/>
            <a:cxnLst/>
            <a:rect l="0" t="0" r="179705" b="283210"/>
            <a:pathLst>
              <a:path w="179705" h="283210">
                <a:moveTo>
                  <a:pt x="89852" y="57619"/>
                </a:moveTo>
                <a:cubicBezTo>
                  <a:pt x="54143" y="57619"/>
                  <a:pt x="25195" y="84343"/>
                  <a:pt x="25195" y="117309"/>
                </a:cubicBezTo>
                <a:cubicBezTo>
                  <a:pt x="25195" y="150275"/>
                  <a:pt x="54143" y="177000"/>
                  <a:pt x="89852" y="177000"/>
                </a:cubicBezTo>
                <a:cubicBezTo>
                  <a:pt x="125561" y="177000"/>
                  <a:pt x="154509" y="150275"/>
                  <a:pt x="154509" y="117309"/>
                </a:cubicBezTo>
                <a:cubicBezTo>
                  <a:pt x="154509" y="84343"/>
                  <a:pt x="125561" y="57619"/>
                  <a:pt x="89852" y="57619"/>
                </a:cubicBezTo>
                <a:lnTo>
                  <a:pt x="89852" y="0"/>
                </a:lnTo>
                <a:cubicBezTo>
                  <a:pt x="122372" y="0"/>
                  <a:pt x="154892" y="11453"/>
                  <a:pt x="179705" y="34359"/>
                </a:cubicBezTo>
                <a:cubicBezTo>
                  <a:pt x="229329" y="80171"/>
                  <a:pt x="229329" y="154447"/>
                  <a:pt x="179705" y="200260"/>
                </a:cubicBezTo>
                <a:lnTo>
                  <a:pt x="89852" y="283210"/>
                </a:lnTo>
                <a:lnTo>
                  <a:pt x="0" y="200260"/>
                </a:lnTo>
                <a:cubicBezTo>
                  <a:pt x="-49624" y="154447"/>
                  <a:pt x="-49624" y="80171"/>
                  <a:pt x="0" y="34359"/>
                </a:cubicBezTo>
                <a:cubicBezTo>
                  <a:pt x="24812" y="11453"/>
                  <a:pt x="57332" y="0"/>
                  <a:pt x="89852" y="0"/>
                </a:cubicBezTo>
                <a:lnTo>
                  <a:pt x="89852" y="57619"/>
                </a:lnTo>
                <a:lnTo>
                  <a:pt x="89852"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7030A0"/>
              </a:solidFill>
            </a:endParaRPr>
          </a:p>
        </p:txBody>
      </p:sp>
      <p:sp>
        <p:nvSpPr>
          <p:cNvPr id="181" name="KSO_Shape"/>
          <p:cNvSpPr/>
          <p:nvPr/>
        </p:nvSpPr>
        <p:spPr>
          <a:xfrm>
            <a:off x="4519295" y="4573270"/>
            <a:ext cx="182245" cy="283845"/>
          </a:xfrm>
          <a:custGeom>
            <a:avLst/>
            <a:gdLst/>
            <a:ahLst/>
            <a:cxnLst/>
            <a:rect l="0" t="0" r="182245" b="283845"/>
            <a:pathLst>
              <a:path w="182245" h="283845">
                <a:moveTo>
                  <a:pt x="91122" y="57748"/>
                </a:moveTo>
                <a:cubicBezTo>
                  <a:pt x="54908" y="57748"/>
                  <a:pt x="25551" y="84532"/>
                  <a:pt x="25551" y="117572"/>
                </a:cubicBezTo>
                <a:cubicBezTo>
                  <a:pt x="25551" y="150612"/>
                  <a:pt x="54908" y="177396"/>
                  <a:pt x="91122" y="177396"/>
                </a:cubicBezTo>
                <a:cubicBezTo>
                  <a:pt x="127336" y="177396"/>
                  <a:pt x="156693" y="150612"/>
                  <a:pt x="156693" y="117572"/>
                </a:cubicBezTo>
                <a:cubicBezTo>
                  <a:pt x="156693" y="84532"/>
                  <a:pt x="127336" y="57748"/>
                  <a:pt x="91122" y="57748"/>
                </a:cubicBezTo>
                <a:lnTo>
                  <a:pt x="91122" y="0"/>
                </a:lnTo>
                <a:cubicBezTo>
                  <a:pt x="124102" y="0"/>
                  <a:pt x="157082" y="11478"/>
                  <a:pt x="182245" y="34436"/>
                </a:cubicBezTo>
                <a:cubicBezTo>
                  <a:pt x="232570" y="80351"/>
                  <a:pt x="232570" y="154793"/>
                  <a:pt x="182245" y="200708"/>
                </a:cubicBezTo>
                <a:lnTo>
                  <a:pt x="91122" y="283845"/>
                </a:lnTo>
                <a:lnTo>
                  <a:pt x="0" y="200708"/>
                </a:lnTo>
                <a:cubicBezTo>
                  <a:pt x="-50325" y="154793"/>
                  <a:pt x="-50325" y="80351"/>
                  <a:pt x="0" y="34436"/>
                </a:cubicBezTo>
                <a:cubicBezTo>
                  <a:pt x="25162" y="11478"/>
                  <a:pt x="58142" y="0"/>
                  <a:pt x="91122" y="0"/>
                </a:cubicBezTo>
                <a:lnTo>
                  <a:pt x="91122" y="57748"/>
                </a:lnTo>
                <a:lnTo>
                  <a:pt x="91122" y="0"/>
                </a:lnTo>
                <a:close/>
              </a:path>
            </a:pathLst>
          </a:custGeom>
          <a:solidFill>
            <a:srgbClr val="004DA8"/>
          </a:solidFill>
          <a:ln w="12700" cap="flat" cmpd="sng" algn="ctr">
            <a:noFill/>
            <a:prstDash val="solid"/>
            <a:miter lim="800000"/>
            <a:headEnd type="none" w="med" len="med"/>
            <a:tailEnd type="none" w="med" len="med"/>
          </a:ln>
          <a:effectLst/>
        </p:spPr>
        <p:txBody>
          <a:bodyPr vert="horz" wrap="square" lIns="91440" tIns="45720" rIns="91440" bIns="323850" numCol="1" anchor="ctr"/>
          <a:lstStyle/>
          <a:p>
            <a:pPr marL="0" marR="0" indent="0" algn="ctr" defTabSz="913765">
              <a:lnSpc>
                <a:spcPct val="100000"/>
              </a:lnSpc>
              <a:spcBef>
                <a:spcPts val="0"/>
              </a:spcBef>
              <a:spcAft>
                <a:spcPts val="0"/>
              </a:spcAft>
              <a:buNone/>
              <a:defRPr lang="en-US" sz="1900" b="0" i="0" u="none" strike="noStrike" kern="1" spc="0" baseline="0">
                <a:solidFill>
                  <a:srgbClr val="FFFFFF"/>
                </a:solidFill>
                <a:effectLst/>
                <a:latin typeface="Arial" panose="020B0604020202020204" pitchFamily="34" charset="0"/>
                <a:ea typeface="微软雅黑" panose="020B0503020204020204" pitchFamily="34" charset="-122"/>
                <a:cs typeface="Arial" panose="020B0604020202020204" pitchFamily="34" charset="0"/>
              </a:defRPr>
            </a:pPr>
            <a:endParaRPr>
              <a:solidFill>
                <a:srgbClr val="C00000"/>
              </a:solidFill>
            </a:endParaRPr>
          </a:p>
        </p:txBody>
      </p:sp>
      <p:sp>
        <p:nvSpPr>
          <p:cNvPr id="182" name="五角星 181"/>
          <p:cNvSpPr/>
          <p:nvPr/>
        </p:nvSpPr>
        <p:spPr>
          <a:xfrm>
            <a:off x="4777740" y="5208270"/>
            <a:ext cx="265430" cy="229235"/>
          </a:xfrm>
          <a:prstGeom prst="star5">
            <a:avLst/>
          </a:prstGeom>
          <a:solidFill>
            <a:srgbClr val="98200F"/>
          </a:solidFill>
          <a:ln>
            <a:solidFill>
              <a:srgbClr val="98200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83" name="Rectangle 50"/>
          <p:cNvSpPr>
            <a:spLocks noChangeArrowheads="1"/>
          </p:cNvSpPr>
          <p:nvPr/>
        </p:nvSpPr>
        <p:spPr bwMode="auto">
          <a:xfrm>
            <a:off x="5910531" y="4370968"/>
            <a:ext cx="2260865" cy="24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0" tIns="0" rIns="0" bIns="0"/>
          <a:lstStyle/>
          <a:p>
            <a:pPr>
              <a:lnSpc>
                <a:spcPts val="1140"/>
              </a:lnSpc>
              <a:defRPr/>
            </a:pPr>
            <a:r>
              <a:rPr lang="zh-CN" altLang="en-US" sz="2000" b="1" baseline="-25000" noProof="1">
                <a:solidFill>
                  <a:srgbClr val="004DA8"/>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sym typeface="+mn-lt"/>
              </a:rPr>
              <a:t>上海分公司</a:t>
            </a:r>
          </a:p>
        </p:txBody>
      </p:sp>
      <p:sp>
        <p:nvSpPr>
          <p:cNvPr id="185" name="文本框 184"/>
          <p:cNvSpPr txBox="1"/>
          <p:nvPr/>
        </p:nvSpPr>
        <p:spPr>
          <a:xfrm>
            <a:off x="5575935" y="4291330"/>
            <a:ext cx="408940" cy="368300"/>
          </a:xfrm>
          <a:prstGeom prst="rect">
            <a:avLst/>
          </a:prstGeom>
          <a:noFill/>
        </p:spPr>
        <p:txBody>
          <a:bodyPr wrap="none" rtlCol="0" anchor="t">
            <a:spAutoFit/>
          </a:bodyPr>
          <a:lstStyle/>
          <a:p>
            <a:r>
              <a:rPr lang="zh-CN" altLang="en-US">
                <a:solidFill>
                  <a:srgbClr val="C00000"/>
                </a:solidFill>
                <a:latin typeface="微软雅黑" panose="020B0503020204020204" pitchFamily="34" charset="-122"/>
                <a:ea typeface="微软雅黑" panose="020B0503020204020204" pitchFamily="34" charset="-122"/>
              </a:rPr>
              <a:t>▲</a:t>
            </a:r>
          </a:p>
        </p:txBody>
      </p:sp>
      <p:sp>
        <p:nvSpPr>
          <p:cNvPr id="186" name="矩形 185"/>
          <p:cNvSpPr/>
          <p:nvPr/>
        </p:nvSpPr>
        <p:spPr>
          <a:xfrm>
            <a:off x="6462395" y="3044825"/>
            <a:ext cx="5600700" cy="768350"/>
          </a:xfrm>
          <a:prstGeom prst="rect">
            <a:avLst/>
          </a:prstGeom>
          <a:noFill/>
          <a:ln>
            <a:noFill/>
          </a:ln>
        </p:spPr>
        <p:txBody>
          <a:bodyPr wrap="square" rtlCol="0" anchor="t">
            <a:spAutoFit/>
          </a:bodyPr>
          <a:lstStyle/>
          <a:p>
            <a:pPr algn="ctr"/>
            <a:r>
              <a:rPr lang="en-US" sz="4400" b="1">
                <a:solidFill>
                  <a:srgbClr val="004DA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lt"/>
              </a:rPr>
              <a:t>2003</a:t>
            </a:r>
            <a:r>
              <a:rPr lang="zh-CN" altLang="en-US" sz="4400" b="1">
                <a:solidFill>
                  <a:srgbClr val="004DA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lt"/>
              </a:rPr>
              <a:t>年 </a:t>
            </a:r>
            <a:r>
              <a:rPr lang="zh-CN" altLang="en-US" sz="3200" b="1">
                <a:solidFill>
                  <a:srgbClr val="004DA8"/>
                </a:solidFill>
                <a:effectLst/>
                <a:cs typeface="+mn-ea"/>
                <a:sym typeface="+mn-lt"/>
              </a:rPr>
              <a:t>成立</a:t>
            </a:r>
            <a:r>
              <a:rPr lang="zh-CN" altLang="en-US" sz="3200" b="1">
                <a:solidFill>
                  <a:srgbClr val="004DA8"/>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cs typeface="微软雅黑" panose="020B0503020204020204" pitchFamily="34" charset="-122"/>
                <a:sym typeface="+mn-lt"/>
              </a:rPr>
              <a:t>        </a:t>
            </a:r>
          </a:p>
        </p:txBody>
      </p:sp>
      <p:sp>
        <p:nvSpPr>
          <p:cNvPr id="4" name="文本框 15"/>
          <p:cNvSpPr txBox="1"/>
          <p:nvPr/>
        </p:nvSpPr>
        <p:spPr>
          <a:xfrm>
            <a:off x="553085" y="930910"/>
            <a:ext cx="11297285" cy="560705"/>
          </a:xfrm>
          <a:prstGeom prst="rect">
            <a:avLst/>
          </a:prstGeom>
          <a:noFill/>
        </p:spPr>
        <p:txBody>
          <a:bodyPr wrap="square" lIns="68580" tIns="34290" rIns="68580" bIns="34290" rtlCol="0">
            <a:spAutoFit/>
          </a:bodyPr>
          <a:lstStyle/>
          <a:p>
            <a:pPr lvl="0" algn="l" defTabSz="913765">
              <a:spcBef>
                <a:spcPts val="0"/>
              </a:spcBef>
              <a:spcAft>
                <a:spcPts val="0"/>
              </a:spcAft>
              <a:buClrTx/>
              <a:buSzTx/>
              <a:buFontTx/>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b="1">
                <a:solidFill>
                  <a:srgbClr val="004DA8"/>
                </a:solidFill>
                <a:sym typeface="+mn-lt"/>
              </a:rPr>
              <a:t>总部广州，下设北京、武汉、西安、成都、太原、杭州、长沙、济南、合肥、厦门、福州、南宁、昆明、沈阳、新疆等分公司或办事处</a:t>
            </a: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wipe(left)">
                                      <p:cBhvr>
                                        <p:cTn id="7" dur="500"/>
                                        <p:tgtEl>
                                          <p:spTgt spid="1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4"/>
                                        </p:tgtEl>
                                        <p:attrNameLst>
                                          <p:attrName>style.visibility</p:attrName>
                                        </p:attrNameLst>
                                      </p:cBhvr>
                                      <p:to>
                                        <p:strVal val="visible"/>
                                      </p:to>
                                    </p:set>
                                    <p:animEffect transition="in" filter="fade">
                                      <p:cBhvr>
                                        <p:cTn id="11"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bldLvl="0" animBg="1"/>
      <p:bldP spid="16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p:cNvPicPr>
            <a:picLocks noChangeAspect="1"/>
          </p:cNvPicPr>
          <p:nvPr/>
        </p:nvPicPr>
        <p:blipFill>
          <a:blip r:embed="rId3"/>
          <a:srcRect l="1480" t="5000" r="2660"/>
          <a:stretch>
            <a:fillRect/>
          </a:stretch>
        </p:blipFill>
        <p:spPr>
          <a:xfrm>
            <a:off x="481602" y="1226711"/>
            <a:ext cx="5555615" cy="3120707"/>
          </a:xfrm>
          <a:prstGeom prst="rect">
            <a:avLst/>
          </a:prstGeom>
          <a:noFill/>
          <a:ln w="9525" cap="flat" cmpd="sng" algn="ctr">
            <a:noFill/>
            <a:prstDash val="solid"/>
            <a:miter lim="800000"/>
            <a:headEnd type="none" w="med" len="med"/>
            <a:tailEnd type="none" w="med" len="med"/>
          </a:ln>
          <a:effectLst/>
        </p:spPr>
      </p:pic>
      <p:sp>
        <p:nvSpPr>
          <p:cNvPr id="6" name="TextBox 6"/>
          <p:cNvSpPr/>
          <p:nvPr/>
        </p:nvSpPr>
        <p:spPr>
          <a:xfrm>
            <a:off x="6223364" y="1094740"/>
            <a:ext cx="5869576" cy="4668520"/>
          </a:xfrm>
          <a:prstGeom prst="rect">
            <a:avLst/>
          </a:prstGeom>
          <a:noFill/>
          <a:ln w="9525" cap="flat" cmpd="sng" algn="ctr">
            <a:noFill/>
            <a:prstDash val="solid"/>
            <a:miter lim="800000"/>
            <a:headEnd type="none" w="med" len="med"/>
            <a:tailEnd type="none" w="med" len="med"/>
          </a:ln>
          <a:effectLst/>
        </p:spPr>
        <p:txBody>
          <a:bodyPr vert="horz" wrap="square" lIns="121920" tIns="60960" rIns="121920" bIns="60960" numCol="1" anchor="t"/>
          <a:lstStyle/>
          <a:p>
            <a:pPr marL="228600" marR="0" indent="-228600" algn="l" defTabSz="913765">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en-US" sz="1600">
                <a:solidFill>
                  <a:srgbClr val="3F3F3F"/>
                </a:solidFill>
              </a:rPr>
              <a:t>开创图书馆</a:t>
            </a:r>
            <a:r>
              <a:rPr lang="en-US" sz="1600" b="1">
                <a:solidFill>
                  <a:srgbClr val="004DA8"/>
                </a:solidFill>
              </a:rPr>
              <a:t>总分馆架构模式</a:t>
            </a:r>
            <a:r>
              <a:rPr sz="1600">
                <a:solidFill>
                  <a:srgbClr val="3F3F3F"/>
                </a:solidFill>
                <a:sym typeface="+mn-lt"/>
              </a:rPr>
              <a:t>（首次在2003年提出）</a:t>
            </a:r>
            <a:endParaRPr lang="en-US" sz="1600">
              <a:solidFill>
                <a:srgbClr val="3F3F3F"/>
              </a:solidFill>
            </a:endParaRPr>
          </a:p>
          <a:p>
            <a:pPr marL="228600" marR="0" indent="-228600" algn="l" defTabSz="913765">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altLang="zh-CN" sz="1600">
                <a:solidFill>
                  <a:srgbClr val="3F3F3F"/>
                </a:solidFill>
              </a:rPr>
              <a:t>3</a:t>
            </a:r>
            <a:r>
              <a:rPr lang="zh-CN" altLang="en-US" sz="1600">
                <a:solidFill>
                  <a:srgbClr val="3F3F3F"/>
                </a:solidFill>
              </a:rPr>
              <a:t>年多次荣获</a:t>
            </a:r>
            <a:r>
              <a:rPr lang="en-US" sz="1600" b="1">
                <a:solidFill>
                  <a:srgbClr val="004DA8"/>
                </a:solidFill>
              </a:rPr>
              <a:t>文化部创新奖</a:t>
            </a:r>
          </a:p>
          <a:p>
            <a:pPr marL="228600" marR="0" indent="-228600" algn="l" defTabSz="913765">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a:solidFill>
                  <a:srgbClr val="3F3F3F"/>
                </a:solidFill>
              </a:rPr>
              <a:t>6次通过文化部</a:t>
            </a:r>
            <a:r>
              <a:rPr lang="en-US" sz="1600" b="1">
                <a:solidFill>
                  <a:srgbClr val="004DA8"/>
                </a:solidFill>
              </a:rPr>
              <a:t>“科学技术成果鉴定”</a:t>
            </a:r>
          </a:p>
          <a:p>
            <a:pPr marL="228600" marR="0" indent="-228600" algn="l" defTabSz="913765">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a:solidFill>
                  <a:srgbClr val="3F3F3F"/>
                </a:solidFill>
                <a:sym typeface="+mn-lt"/>
              </a:rPr>
              <a:t>9次参与文化部</a:t>
            </a:r>
            <a:r>
              <a:rPr sz="1600" b="1">
                <a:solidFill>
                  <a:srgbClr val="004DA8"/>
                </a:solidFill>
                <a:sym typeface="+mn-lt"/>
              </a:rPr>
              <a:t>科技创新项目研发</a:t>
            </a:r>
            <a:endParaRPr lang="en-US" sz="1600" b="1">
              <a:solidFill>
                <a:srgbClr val="004DA8"/>
              </a:solidFill>
            </a:endParaRPr>
          </a:p>
          <a:p>
            <a:pPr marL="228600" marR="0" lvl="0" indent="-228600" algn="l" defTabSz="913765" rtl="0" eaLnBrk="1" fontAlgn="auto" latinLnBrk="0" hangingPunct="1">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a:solidFill>
                  <a:srgbClr val="3F3F3F"/>
                </a:solidFill>
                <a:sym typeface="+mn-lt"/>
              </a:rPr>
              <a:t>“成渝两地图书馆融合”获中国政务服务</a:t>
            </a:r>
            <a:r>
              <a:rPr sz="1600" b="1">
                <a:solidFill>
                  <a:srgbClr val="004DA8"/>
                </a:solidFill>
                <a:sym typeface="+mn-lt"/>
              </a:rPr>
              <a:t>优秀实践案例奖</a:t>
            </a:r>
            <a:endParaRPr kumimoji="0" lang="zh-CN" altLang="en-US" sz="1600" i="0" u="none" strike="noStrike" cap="none" spc="0" normalizeH="0" baseline="0">
              <a:solidFill>
                <a:srgbClr val="004DA8"/>
              </a:solidFill>
              <a:effectLst/>
              <a:ea typeface="微软雅黑" panose="020B0503020204020204" pitchFamily="34" charset="-122"/>
              <a:sym typeface="+mn-lt"/>
            </a:endParaRPr>
          </a:p>
          <a:p>
            <a:pPr marL="228600" marR="0" lvl="0" indent="-228600" algn="l" defTabSz="913765" rtl="0" eaLnBrk="1" fontAlgn="auto" latinLnBrk="0" hangingPunct="1">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a:solidFill>
                  <a:srgbClr val="3F3F3F"/>
                </a:solidFill>
                <a:sym typeface="+mn-lt"/>
              </a:rPr>
              <a:t>“实体资源馆藏管理与服务平台”荣获国图颁发</a:t>
            </a:r>
            <a:r>
              <a:rPr sz="1600" b="1">
                <a:solidFill>
                  <a:srgbClr val="004DA8"/>
                </a:solidFill>
                <a:sym typeface="+mn-lt"/>
              </a:rPr>
              <a:t>“创新奖”</a:t>
            </a:r>
            <a:endParaRPr kumimoji="0" lang="zh-CN" altLang="en-US" sz="1600" b="0" i="0" u="none" strike="noStrike" cap="none" spc="0" normalizeH="0" baseline="0">
              <a:solidFill>
                <a:srgbClr val="004DA8"/>
              </a:solidFill>
              <a:effectLst/>
              <a:ea typeface="微软雅黑" panose="020B0503020204020204" pitchFamily="34" charset="-122"/>
              <a:sym typeface="+mn-lt"/>
            </a:endParaRPr>
          </a:p>
          <a:p>
            <a:pPr marL="228600" marR="0" lvl="0" indent="-228600" algn="l" defTabSz="913765" rtl="0" eaLnBrk="1" fontAlgn="auto" latinLnBrk="0" hangingPunct="1">
              <a:lnSpc>
                <a:spcPct val="200000"/>
              </a:lnSpc>
              <a:spcBef>
                <a:spcPts val="0"/>
              </a:spcBef>
              <a:spcAft>
                <a:spcPts val="0"/>
              </a:spcAft>
              <a:buClr>
                <a:srgbClr val="004DA8"/>
              </a:buClr>
              <a:buSzTx/>
              <a:buFont typeface="Wingdings" panose="05000000000000000000" pitchFamily="2" charset="2"/>
              <a:buChar char="u"/>
              <a:defRPr lang="en-US" sz="1900" b="0" i="0" u="none" strike="noStrike" kern="1" spc="0" baseline="0">
                <a:solidFill>
                  <a:schemeClr val="tx1"/>
                </a:solidFill>
                <a:effectLst/>
                <a:latin typeface="Arial" panose="020B0604020202020204" pitchFamily="34" charset="0"/>
                <a:ea typeface="微软雅黑" panose="020B0503020204020204" pitchFamily="34" charset="-122"/>
                <a:cs typeface="Arial" panose="020B0604020202020204" pitchFamily="34" charset="0"/>
              </a:defRPr>
            </a:pPr>
            <a:r>
              <a:rPr lang="zh-CN" altLang="en-US" sz="1600" b="1">
                <a:solidFill>
                  <a:srgbClr val="004DA8"/>
                </a:solidFill>
                <a:sym typeface="+mn-lt"/>
              </a:rPr>
              <a:t>多次参与立项国家及省级研究课题</a:t>
            </a:r>
            <a:r>
              <a:rPr lang="zh-CN" altLang="en-US" sz="1600">
                <a:solidFill>
                  <a:srgbClr val="3F3F3F"/>
                </a:solidFill>
                <a:sym typeface="+mn-lt"/>
              </a:rPr>
              <a:t>（如：你选书我买单，分拣机器人，智慧博物馆中台技术、社保卡融合实践等）</a:t>
            </a:r>
            <a:endParaRPr lang="en-US" sz="1600">
              <a:solidFill>
                <a:srgbClr val="3F3F3F"/>
              </a:solidFill>
            </a:endParaRPr>
          </a:p>
        </p:txBody>
      </p:sp>
      <p:sp>
        <p:nvSpPr>
          <p:cNvPr id="34" name="矩形 33"/>
          <p:cNvSpPr/>
          <p:nvPr/>
        </p:nvSpPr>
        <p:spPr>
          <a:xfrm>
            <a:off x="486410" y="290195"/>
            <a:ext cx="361188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集团介绍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企业能力</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nvSpPr>
        <p:spPr>
          <a:xfrm>
            <a:off x="646384" y="4915634"/>
            <a:ext cx="5226050" cy="646331"/>
          </a:xfrm>
          <a:prstGeom prst="rect">
            <a:avLst/>
          </a:prstGeom>
        </p:spPr>
        <p:txBody>
          <a:bodyPr wrap="square">
            <a:spAutoFit/>
          </a:bodyPr>
          <a:lstStyle/>
          <a:p>
            <a:pPr algn="l">
              <a:buClrTx/>
              <a:buSzTx/>
              <a:buFontTx/>
            </a:pPr>
            <a:r>
              <a:rPr kumimoji="1" lang="zh-CN" altLang="en-US" b="1"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全程参与广州图书馆新馆（单体最繁忙）、广州文化馆新馆的信息化数字化设计（单体面积最大） </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圆角矩形 74"/>
          <p:cNvSpPr/>
          <p:nvPr/>
        </p:nvSpPr>
        <p:spPr>
          <a:xfrm>
            <a:off x="6249670" y="4286885"/>
            <a:ext cx="5373370" cy="2184400"/>
          </a:xfrm>
          <a:prstGeom prst="roundRect">
            <a:avLst>
              <a:gd name="adj" fmla="val 3760"/>
            </a:avLst>
          </a:prstGeom>
          <a:solidFill>
            <a:schemeClr val="accent6">
              <a:lumMod val="20000"/>
              <a:lumOff val="80000"/>
            </a:schemeClr>
          </a:solidFill>
          <a:ln>
            <a:noFill/>
          </a:ln>
        </p:spPr>
        <p:txBody>
          <a:bodyPr rtlCol="0" anchor="ctr"/>
          <a:lstStyle/>
          <a:p>
            <a:pPr algn="ctr"/>
            <a:endParaRPr lang="zh-CN" altLang="en-US"/>
          </a:p>
        </p:txBody>
      </p:sp>
      <p:sp>
        <p:nvSpPr>
          <p:cNvPr id="74" name="圆角矩形 73"/>
          <p:cNvSpPr/>
          <p:nvPr/>
        </p:nvSpPr>
        <p:spPr>
          <a:xfrm>
            <a:off x="6249670" y="1273175"/>
            <a:ext cx="5373370" cy="2959100"/>
          </a:xfrm>
          <a:prstGeom prst="roundRect">
            <a:avLst>
              <a:gd name="adj" fmla="val 4821"/>
            </a:avLst>
          </a:prstGeom>
          <a:solidFill>
            <a:schemeClr val="accent6">
              <a:lumMod val="20000"/>
              <a:lumOff val="80000"/>
            </a:schemeClr>
          </a:solidFill>
          <a:ln>
            <a:noFill/>
          </a:ln>
        </p:spPr>
        <p:txBody>
          <a:bodyPr rtlCol="0" anchor="ctr"/>
          <a:lstStyle/>
          <a:p>
            <a:pPr algn="ctr"/>
            <a:endParaRPr lang="zh-CN" altLang="en-US"/>
          </a:p>
        </p:txBody>
      </p:sp>
      <p:sp>
        <p:nvSpPr>
          <p:cNvPr id="8" name="TextBox 7"/>
          <p:cNvSpPr txBox="1"/>
          <p:nvPr/>
        </p:nvSpPr>
        <p:spPr>
          <a:xfrm>
            <a:off x="486410" y="1122657"/>
            <a:ext cx="5227320" cy="1495401"/>
          </a:xfrm>
          <a:prstGeom prst="rect">
            <a:avLst/>
          </a:prstGeom>
          <a:noFill/>
        </p:spPr>
        <p:txBody>
          <a:bodyPr wrap="square" lIns="91432" tIns="45716" rIns="91432" bIns="45716" rtlCol="0">
            <a:spAutoFit/>
          </a:bodyPr>
          <a:lstStyle/>
          <a:p>
            <a:pPr marL="171450" marR="0" lvl="0" indent="-171450" algn="l" defTabSz="914400" rtl="0" eaLnBrk="1" fontAlgn="auto" latinLnBrk="0" hangingPunct="1">
              <a:lnSpc>
                <a:spcPct val="200000"/>
              </a:lnSpc>
              <a:spcBef>
                <a:spcPts val="0"/>
              </a:spcBef>
              <a:spcAft>
                <a:spcPts val="0"/>
              </a:spcAft>
              <a:buClr>
                <a:srgbClr val="004DA8"/>
              </a:buClr>
              <a:buSzTx/>
              <a:buFont typeface="Wingdings" panose="05000000000000000000" pitchFamily="2" charset="2"/>
              <a:buChar char="u"/>
              <a:defRPr/>
            </a:pP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拥有自主专利</a:t>
            </a:r>
            <a:r>
              <a:rPr kumimoji="0" lang="en-US" altLang="zh-CN"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68</a:t>
            </a:r>
            <a:r>
              <a:rPr kumimoji="0" lang="zh-CN" altLang="en-US"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项</a:t>
            </a:r>
            <a:r>
              <a:rPr kumimoji="0" lang="zh-CN" altLang="en-US" sz="1600" b="0"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其中软件发明专利</a:t>
            </a:r>
            <a:r>
              <a:rPr kumimoji="0" lang="en-US" altLang="zh-CN"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15</a:t>
            </a:r>
            <a:r>
              <a:rPr kumimoji="0" lang="zh-CN" altLang="en-US" sz="1600" b="1" i="0" u="none" strike="noStrike" kern="1200" cap="none" spc="0" normalizeH="0" baseline="0" noProof="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项</a:t>
            </a:r>
            <a:r>
              <a:rPr kumimoji="0" lang="zh-CN" altLang="en-US" sz="1600" b="0" i="0" u="none" strike="noStrike" kern="1200" cap="none" spc="0" normalizeH="0" baseline="0" noProof="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zh-CN" altLang="en-US" sz="1600" i="0" u="none" strike="noStrike" kern="1200" cap="none" spc="0" normalizeH="0" baseline="0" noProof="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硬件</a:t>
            </a: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发明专利</a:t>
            </a:r>
            <a:r>
              <a:rPr kumimoji="0" lang="en-US" altLang="zh-CN"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53</a:t>
            </a:r>
            <a:r>
              <a:rPr kumimoji="0" lang="zh-CN" altLang="en-US"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项；</a:t>
            </a:r>
            <a:endParaRPr kumimoji="0" lang="en-US" altLang="zh-CN" sz="1600" b="0"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a:p>
            <a:pPr marL="171450" marR="0" lvl="0" indent="-171450" algn="l" defTabSz="914400" rtl="0" eaLnBrk="1" fontAlgn="auto" latinLnBrk="0" hangingPunct="1">
              <a:lnSpc>
                <a:spcPct val="200000"/>
              </a:lnSpc>
              <a:spcBef>
                <a:spcPts val="0"/>
              </a:spcBef>
              <a:spcAft>
                <a:spcPts val="0"/>
              </a:spcAft>
              <a:buClr>
                <a:srgbClr val="004DA8"/>
              </a:buClr>
              <a:buSzTx/>
              <a:buFont typeface="Wingdings" panose="05000000000000000000" pitchFamily="2" charset="2"/>
              <a:buChar char="u"/>
              <a:defRPr/>
            </a:pPr>
            <a:r>
              <a:rPr kumimoji="0" lang="en-US" altLang="zh-CN"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120</a:t>
            </a:r>
            <a:r>
              <a:rPr kumimoji="0" lang="zh-CN" altLang="en-US"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多项</a:t>
            </a: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软件著作权证书</a:t>
            </a:r>
            <a:r>
              <a:rPr kumimoji="0" lang="zh-CN" altLang="en-US" sz="1600"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a:t>
            </a:r>
            <a:r>
              <a:rPr kumimoji="0" lang="en-US" altLang="zh-CN"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11</a:t>
            </a:r>
            <a:r>
              <a:rPr kumimoji="0" lang="zh-CN" altLang="en-US" sz="1600" b="1" i="0" u="none" strike="noStrike" kern="1200" cap="none" spc="0" normalizeH="0" baseline="0" noProof="0" dirty="0">
                <a:ln>
                  <a:noFill/>
                </a:ln>
                <a:solidFill>
                  <a:srgbClr val="004DA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项</a:t>
            </a:r>
            <a:r>
              <a:rPr kumimoji="0" lang="zh-CN" altLang="en-US" sz="160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rPr>
              <a:t>高新技术产业证书</a:t>
            </a:r>
          </a:p>
        </p:txBody>
      </p:sp>
      <p:grpSp>
        <p:nvGrpSpPr>
          <p:cNvPr id="70" name="组合 69"/>
          <p:cNvGrpSpPr/>
          <p:nvPr/>
        </p:nvGrpSpPr>
        <p:grpSpPr>
          <a:xfrm>
            <a:off x="615950" y="1387890"/>
            <a:ext cx="10862945" cy="5041485"/>
            <a:chOff x="772" y="1573"/>
            <a:chExt cx="17107" cy="8387"/>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 y="7065"/>
              <a:ext cx="8134" cy="2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 y="4080"/>
              <a:ext cx="8134" cy="2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p:cNvSpPr txBox="1"/>
            <p:nvPr/>
          </p:nvSpPr>
          <p:spPr>
            <a:xfrm>
              <a:off x="9843" y="7143"/>
              <a:ext cx="638" cy="2302"/>
            </a:xfrm>
            <a:prstGeom prst="rect">
              <a:avLst/>
            </a:prstGeom>
            <a:noFill/>
          </p:spPr>
          <p:txBody>
            <a:bodyPr wrap="square" rtlCol="0" anchor="t">
              <a:spAutoFit/>
            </a:bodyPr>
            <a:lstStyle/>
            <a:p>
              <a:pPr lvl="0" algn="l">
                <a:buClrTx/>
                <a:buSzTx/>
                <a:buFontTx/>
              </a:pPr>
              <a:r>
                <a:rPr lang="zh-CN" altLang="en-US" sz="1400" b="1">
                  <a:solidFill>
                    <a:srgbClr val="004DA8"/>
                  </a:solidFill>
                  <a:latin typeface="微软雅黑" panose="020B0503020204020204" pitchFamily="34" charset="-122"/>
                  <a:ea typeface="微软雅黑" panose="020B0503020204020204" pitchFamily="34" charset="-122"/>
                  <a:sym typeface="+mn-ea"/>
                </a:rPr>
                <a:t>高校用户生态</a:t>
              </a:r>
            </a:p>
          </p:txBody>
        </p:sp>
        <p:grpSp>
          <p:nvGrpSpPr>
            <p:cNvPr id="5" name="组合 4"/>
            <p:cNvGrpSpPr/>
            <p:nvPr/>
          </p:nvGrpSpPr>
          <p:grpSpPr>
            <a:xfrm>
              <a:off x="10480" y="6566"/>
              <a:ext cx="7399" cy="3394"/>
              <a:chOff x="221034" y="1110888"/>
              <a:chExt cx="7992095" cy="3361569"/>
            </a:xfrm>
          </p:grpSpPr>
          <p:pic>
            <p:nvPicPr>
              <p:cNvPr id="6"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05032" y="1110888"/>
                <a:ext cx="708097" cy="69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c.hiphotos.baidu.com/baike/w%3D268%3Bg%3D0/sign=6af753d6be3eb13544c7b0bd9e25cfee/58ee3d6d55fbb2fba9eb272c4d4a20a44723dcc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34" y="1110888"/>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http://a.hiphotos.baidu.com/baike/w%3D268%3Bg%3D0/sign=c2a9ed60b17eca8012053ee1a918f0e0/ac4bd11373f082022a17da7c4afbfbedaa641b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203" y="1110888"/>
                <a:ext cx="664763" cy="66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h.hiphotos.baidu.com/baike/w%3D268%3Bg%3D0/sign=8d3b31b4938fa0ec7fc7630b1eac3ed3/4034970a304e251f7a21177fa586c9177e3e536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855" t="7155" r="5855" b="5349"/>
              <a:stretch>
                <a:fillRect/>
              </a:stretch>
            </p:blipFill>
            <p:spPr bwMode="auto">
              <a:xfrm>
                <a:off x="4870611" y="1110888"/>
                <a:ext cx="660848" cy="65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http://e.hiphotos.baidu.com/baike/w%3D268%3Bg%3D0/sign=d6531136ecc4b7453494b010f7c7792a/2e2eb9389b504fc20964271ae2dde71190ef6df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2593" y="1783838"/>
                <a:ext cx="692975" cy="66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199" t="4820" r="9382"/>
              <a:stretch>
                <a:fillRect/>
              </a:stretch>
            </p:blipFill>
            <p:spPr bwMode="auto">
              <a:xfrm>
                <a:off x="902118" y="3147814"/>
                <a:ext cx="550933" cy="67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754" r="4754"/>
              <a:stretch>
                <a:fillRect/>
              </a:stretch>
            </p:blipFill>
            <p:spPr bwMode="auto">
              <a:xfrm>
                <a:off x="1494322" y="1110888"/>
                <a:ext cx="654403" cy="676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60668" y="1110888"/>
                <a:ext cx="681162" cy="680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0666" y="1110888"/>
                <a:ext cx="766735" cy="66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1034" y="2462792"/>
                <a:ext cx="679500" cy="667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0669" y="1110888"/>
                <a:ext cx="688652" cy="67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1034" y="1783838"/>
                <a:ext cx="648072" cy="642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35286" y="3147814"/>
                <a:ext cx="647589" cy="638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7"/>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74116" y="2462792"/>
                <a:ext cx="639834" cy="638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533815" y="3788423"/>
                <a:ext cx="650531" cy="650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528011" y="2462792"/>
                <a:ext cx="662138" cy="670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0"/>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46265" y="1783838"/>
                <a:ext cx="662638" cy="66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504898" y="3123617"/>
                <a:ext cx="666059" cy="666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798913" y="3147814"/>
                <a:ext cx="692967" cy="6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185707" y="1783838"/>
                <a:ext cx="658577" cy="65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188596" y="2462792"/>
                <a:ext cx="652799" cy="65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511222" y="1783838"/>
                <a:ext cx="620602" cy="640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4202716" y="3147814"/>
                <a:ext cx="624558" cy="624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18"/>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862458" y="2462792"/>
                <a:ext cx="677154" cy="677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0"/>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870779" y="3788423"/>
                <a:ext cx="678562" cy="684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21"/>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509091" y="2462792"/>
                <a:ext cx="657673" cy="652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04138" y="2462792"/>
                <a:ext cx="682516" cy="65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24"/>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578774" y="3147814"/>
                <a:ext cx="630519" cy="648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5"/>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203490" y="3788423"/>
                <a:ext cx="623011" cy="635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6"/>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221034" y="3788423"/>
                <a:ext cx="658438" cy="658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7"/>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57789" y="3788423"/>
                <a:ext cx="639591" cy="639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28"/>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2805318" y="1783838"/>
                <a:ext cx="680156" cy="6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9"/>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569213" y="3788423"/>
                <a:ext cx="649641" cy="64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0"/>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49780" y="2462792"/>
                <a:ext cx="655608" cy="649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31"/>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6210510" y="1783838"/>
                <a:ext cx="672641" cy="672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2"/>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1495582" y="2462792"/>
                <a:ext cx="651883" cy="64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33"/>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4890913" y="3147814"/>
                <a:ext cx="620245" cy="62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34"/>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221034" y="3147814"/>
                <a:ext cx="612089" cy="627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35"/>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5569162" y="1783838"/>
                <a:ext cx="649743" cy="644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6"/>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6889681" y="1783838"/>
                <a:ext cx="640758" cy="635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7"/>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6233062" y="3788423"/>
                <a:ext cx="627536" cy="640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38"/>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811758" y="3788423"/>
                <a:ext cx="667277" cy="67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9"/>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6886689" y="3147814"/>
                <a:ext cx="646742" cy="646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40"/>
              <p:cNvPicPr>
                <a:picLocks noChangeAspect="1" noChangeArrowheads="1"/>
              </p:cNvPicPr>
              <p:nvPr/>
            </p:nvPicPr>
            <p:blipFill>
              <a:blip r:embed="rId47">
                <a:extLst>
                  <a:ext uri="{28A0092B-C50C-407E-A947-70E740481C1C}">
                    <a14:useLocalDpi xmlns:a14="http://schemas.microsoft.com/office/drawing/2010/main" val="0"/>
                  </a:ext>
                </a:extLst>
              </a:blip>
              <a:srcRect/>
              <a:stretch>
                <a:fillRect/>
              </a:stretch>
            </p:blipFill>
            <p:spPr bwMode="auto">
              <a:xfrm>
                <a:off x="1479524" y="3788423"/>
                <a:ext cx="683998" cy="66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41"/>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6889263" y="1110888"/>
                <a:ext cx="641594" cy="63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42"/>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6228873" y="1110888"/>
                <a:ext cx="635915" cy="652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43"/>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2160668" y="1791486"/>
                <a:ext cx="667277" cy="66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44"/>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4875831" y="3788423"/>
                <a:ext cx="650409" cy="666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5"/>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2811758" y="1125261"/>
                <a:ext cx="658577" cy="65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46"/>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4864943" y="1783838"/>
                <a:ext cx="672184" cy="666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47"/>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2180107" y="2462792"/>
                <a:ext cx="642285" cy="63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48"/>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212880" y="2462792"/>
                <a:ext cx="667901" cy="66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49"/>
              <p:cNvPicPr>
                <a:picLocks noChangeAspect="1" noChangeArrowheads="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2187370" y="3147814"/>
                <a:ext cx="627759" cy="60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50"/>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6202896" y="3147814"/>
                <a:ext cx="687868" cy="614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51"/>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2176531" y="3788423"/>
                <a:ext cx="649437" cy="649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52"/>
              <p:cNvPicPr>
                <a:picLocks noChangeAspect="1" noChangeArrowheads="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3492958" y="1110888"/>
                <a:ext cx="689939" cy="70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16"/>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3501835" y="1783838"/>
                <a:ext cx="672184" cy="67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53"/>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6890779" y="2462792"/>
                <a:ext cx="638562" cy="63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5"/>
              <p:cNvPicPr>
                <a:picLocks noChangeAspect="1" noChangeArrowheads="1"/>
              </p:cNvPicPr>
              <p:nvPr/>
            </p:nvPicPr>
            <p:blipFill>
              <a:blip r:embed="rId62" cstate="print">
                <a:extLst>
                  <a:ext uri="{28A0092B-C50C-407E-A947-70E740481C1C}">
                    <a14:useLocalDpi xmlns:a14="http://schemas.microsoft.com/office/drawing/2010/main" val="0"/>
                  </a:ext>
                </a:extLst>
              </a:blip>
              <a:srcRect/>
              <a:stretch>
                <a:fillRect/>
              </a:stretch>
            </p:blipFill>
            <p:spPr bwMode="auto">
              <a:xfrm>
                <a:off x="1475656" y="3147814"/>
                <a:ext cx="691734" cy="680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rotWithShape="1">
              <a:blip r:embed="rId63" cstate="print">
                <a:extLst>
                  <a:ext uri="{28A0092B-C50C-407E-A947-70E740481C1C}">
                    <a14:useLocalDpi xmlns:a14="http://schemas.microsoft.com/office/drawing/2010/main" val="0"/>
                  </a:ext>
                </a:extLst>
              </a:blip>
              <a:srcRect l="8586" t="4580" r="3473" b="2396"/>
              <a:stretch>
                <a:fillRect/>
              </a:stretch>
            </p:blipFill>
            <p:spPr bwMode="auto">
              <a:xfrm>
                <a:off x="3509324" y="3788423"/>
                <a:ext cx="657206" cy="662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9" name="Picture 7"/>
            <p:cNvPicPr>
              <a:picLocks noChangeAspect="1" noChangeArrowheads="1"/>
            </p:cNvPicPr>
            <p:nvPr/>
          </p:nvPicPr>
          <p:blipFill>
            <a:blip r:embed="rId64" cstate="print">
              <a:extLst>
                <a:ext uri="{28A0092B-C50C-407E-A947-70E740481C1C}">
                  <a14:useLocalDpi xmlns:a14="http://schemas.microsoft.com/office/drawing/2010/main" val="0"/>
                </a:ext>
              </a:extLst>
            </a:blip>
            <a:srcRect/>
            <a:stretch>
              <a:fillRect/>
            </a:stretch>
          </p:blipFill>
          <p:spPr bwMode="auto">
            <a:xfrm>
              <a:off x="10480" y="1573"/>
              <a:ext cx="7208" cy="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文本框 70"/>
            <p:cNvSpPr txBox="1"/>
            <p:nvPr/>
          </p:nvSpPr>
          <p:spPr>
            <a:xfrm>
              <a:off x="9865" y="2287"/>
              <a:ext cx="515" cy="3377"/>
            </a:xfrm>
            <a:prstGeom prst="rect">
              <a:avLst/>
            </a:prstGeom>
            <a:noFill/>
          </p:spPr>
          <p:txBody>
            <a:bodyPr wrap="square" rtlCol="0" anchor="t">
              <a:spAutoFit/>
            </a:bodyPr>
            <a:lstStyle/>
            <a:p>
              <a:r>
                <a:rPr lang="zh-CN" altLang="en-US" sz="1400" b="1">
                  <a:solidFill>
                    <a:srgbClr val="004DA8"/>
                  </a:solidFill>
                  <a:latin typeface="微软雅黑" panose="020B0503020204020204" pitchFamily="34" charset="-122"/>
                  <a:ea typeface="微软雅黑" panose="020B0503020204020204" pitchFamily="34" charset="-122"/>
                </a:rPr>
                <a:t>图文博机构用户生态</a:t>
              </a:r>
            </a:p>
          </p:txBody>
        </p:sp>
      </p:grpSp>
      <p:sp>
        <p:nvSpPr>
          <p:cNvPr id="72" name="文本框 71"/>
          <p:cNvSpPr txBox="1"/>
          <p:nvPr/>
        </p:nvSpPr>
        <p:spPr>
          <a:xfrm>
            <a:off x="6991412" y="660357"/>
            <a:ext cx="3743332" cy="461665"/>
          </a:xfrm>
          <a:prstGeom prst="rect">
            <a:avLst/>
          </a:prstGeom>
          <a:noFill/>
        </p:spPr>
        <p:txBody>
          <a:bodyPr wrap="none" rtlCol="0" anchor="t">
            <a:spAutoFit/>
          </a:bodyPr>
          <a:lstStyle/>
          <a:p>
            <a:pPr algn="l"/>
            <a:r>
              <a:rPr lang="zh-CN" altLang="en-US" sz="1600" b="1" noProof="0" dirty="0">
                <a:ln>
                  <a:noFill/>
                </a:ln>
                <a:solidFill>
                  <a:srgbClr val="004DA8"/>
                </a:solidFill>
                <a:effectLst/>
                <a:uLnTx/>
                <a:uFillTx/>
                <a:latin typeface="Arial" panose="020B0604020202020204"/>
                <a:ea typeface="微软雅黑" panose="020B0503020204020204" pitchFamily="34" charset="-122"/>
                <a:cs typeface="+mn-ea"/>
              </a:rPr>
              <a:t>用户生态核心数据能力，</a:t>
            </a:r>
            <a:r>
              <a:rPr lang="en-US" altLang="zh-CN" sz="2400" b="1" noProof="0" dirty="0">
                <a:ln>
                  <a:noFill/>
                </a:ln>
                <a:solidFill>
                  <a:srgbClr val="004DA8"/>
                </a:solidFill>
                <a:effectLst>
                  <a:reflection blurRad="6350" stA="53000" endA="300" endPos="35500" dir="5400000" sy="-90000" algn="bl" rotWithShape="0"/>
                </a:effectLst>
                <a:uLnTx/>
                <a:uFillTx/>
                <a:latin typeface="Arial" panose="020B0604020202020204"/>
                <a:ea typeface="微软雅黑" panose="020B0503020204020204" pitchFamily="34" charset="-122"/>
                <a:cs typeface="+mn-ea"/>
                <a:sym typeface="+mn-lt"/>
              </a:rPr>
              <a:t>5500</a:t>
            </a:r>
            <a:r>
              <a:rPr lang="zh-CN" altLang="en-US" sz="2400" b="1" noProof="0" dirty="0">
                <a:ln>
                  <a:noFill/>
                </a:ln>
                <a:solidFill>
                  <a:srgbClr val="004DA8"/>
                </a:solidFill>
                <a:effectLst/>
                <a:uLnTx/>
                <a:uFillTx/>
                <a:latin typeface="Arial" panose="020B0604020202020204"/>
                <a:ea typeface="微软雅黑" panose="020B0503020204020204" pitchFamily="34" charset="-122"/>
                <a:cs typeface="+mn-ea"/>
                <a:sym typeface="+mn-lt"/>
              </a:rPr>
              <a:t>多家</a:t>
            </a:r>
            <a:endParaRPr lang="zh-CN" altLang="en-US" sz="2400" b="1">
              <a:solidFill>
                <a:srgbClr val="004DA8"/>
              </a:solidFill>
              <a:latin typeface="微软雅黑" panose="020B0503020204020204" pitchFamily="34" charset="-122"/>
              <a:ea typeface="微软雅黑" panose="020B0503020204020204" pitchFamily="34" charset="-122"/>
            </a:endParaRPr>
          </a:p>
        </p:txBody>
      </p:sp>
      <p:sp>
        <p:nvSpPr>
          <p:cNvPr id="73" name="矩形 72"/>
          <p:cNvSpPr/>
          <p:nvPr/>
        </p:nvSpPr>
        <p:spPr>
          <a:xfrm>
            <a:off x="486410" y="290195"/>
            <a:ext cx="361188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集团介绍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核心能力</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a:srcRect l="7905" t="23519" r="7301" b="8285"/>
          <a:stretch>
            <a:fillRect/>
          </a:stretch>
        </p:blipFill>
        <p:spPr>
          <a:xfrm>
            <a:off x="644892" y="2521819"/>
            <a:ext cx="10337533" cy="3773103"/>
          </a:xfrm>
          <a:prstGeom prst="rect">
            <a:avLst/>
          </a:prstGeom>
        </p:spPr>
      </p:pic>
      <p:sp>
        <p:nvSpPr>
          <p:cNvPr id="34" name="矩形 33"/>
          <p:cNvSpPr/>
          <p:nvPr/>
        </p:nvSpPr>
        <p:spPr>
          <a:xfrm>
            <a:off x="486410" y="290195"/>
            <a:ext cx="3611880"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集团介绍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平台支撑能力</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Content Placeholder 2"/>
          <p:cNvSpPr txBox="1"/>
          <p:nvPr/>
        </p:nvSpPr>
        <p:spPr>
          <a:xfrm>
            <a:off x="800935" y="949608"/>
            <a:ext cx="10181490" cy="1396601"/>
          </a:xfrm>
          <a:prstGeom prst="rect">
            <a:avLst/>
          </a:prstGeom>
        </p:spPr>
        <p:txBody>
          <a:bodyPr vert="horz" wrap="square" lIns="0" tIns="0" rIns="0" bIns="0" rtlCol="0" anchor="t">
            <a:sp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marL="285750" marR="0" lvl="0" indent="-285750" algn="just" defTabSz="457200" rtl="0" eaLnBrk="1" fontAlgn="auto" latinLnBrk="0" hangingPunct="1">
              <a:lnSpc>
                <a:spcPct val="150000"/>
              </a:lnSpc>
              <a:spcBef>
                <a:spcPts val="0"/>
              </a:spcBef>
              <a:spcAft>
                <a:spcPts val="0"/>
              </a:spcAft>
              <a:buClr>
                <a:srgbClr val="004DA8"/>
              </a:buClr>
              <a:buSzPct val="100000"/>
              <a:buFont typeface="Wingdings" panose="05000000000000000000" pitchFamily="2" charset="2"/>
              <a:buChar char="u"/>
              <a:defRPr/>
            </a:pPr>
            <a:r>
              <a:rPr kumimoji="0" lang="zh-CN" altLang="en-US" sz="1800" b="1" i="0" u="none" strike="noStrike" kern="1200" cap="none" spc="0" normalizeH="0" baseline="0" noProof="0" dirty="0">
                <a:ln>
                  <a:noFill/>
                </a:ln>
                <a:solidFill>
                  <a:srgbClr val="004DA8"/>
                </a:solidFill>
                <a:effectLst/>
                <a:uLnTx/>
                <a:uFillTx/>
                <a:latin typeface="Arial" panose="020B0604020202020204"/>
                <a:ea typeface="微软雅黑" panose="020B0503020204020204" pitchFamily="34" charset="-122"/>
                <a:cs typeface="+mn-ea"/>
                <a:sym typeface="+mn-lt"/>
              </a:rPr>
              <a:t>公共文化行业</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国内少有应用于 </a:t>
            </a:r>
            <a:r>
              <a:rPr kumimoji="0" lang="zh-CN" altLang="en-US" sz="2100" b="1" i="0" u="none" strike="noStrike" kern="1200" cap="none" spc="0" normalizeH="0" baseline="0" noProof="0" dirty="0">
                <a:ln>
                  <a:noFill/>
                </a:ln>
                <a:solidFill>
                  <a:srgbClr val="004DA8"/>
                </a:solidFill>
                <a:effectLst/>
                <a:uLnTx/>
                <a:uFillTx/>
                <a:latin typeface="Arial" panose="020B0604020202020204"/>
                <a:ea typeface="微软雅黑" panose="020B0503020204020204" pitchFamily="34" charset="-122"/>
                <a:cs typeface="+mn-ea"/>
                <a:sym typeface="+mn-lt"/>
              </a:rPr>
              <a:t>千万级流通量 </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的中台架构系统</a:t>
            </a:r>
            <a:endParaRPr kumimoji="0" lang="en-US"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endParaRPr>
          </a:p>
          <a:p>
            <a:pPr marL="285750" marR="0" lvl="0" indent="-285750" algn="just" defTabSz="457200" rtl="0" eaLnBrk="1" fontAlgn="auto" latinLnBrk="0" hangingPunct="1">
              <a:lnSpc>
                <a:spcPct val="150000"/>
              </a:lnSpc>
              <a:spcBef>
                <a:spcPts val="0"/>
              </a:spcBef>
              <a:spcAft>
                <a:spcPts val="0"/>
              </a:spcAft>
              <a:buClr>
                <a:srgbClr val="004DA8"/>
              </a:buClr>
              <a:buSzPct val="100000"/>
              <a:buFont typeface="Wingdings" panose="05000000000000000000" pitchFamily="2" charset="2"/>
              <a:buChar char="u"/>
              <a:defRPr/>
            </a:pP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唯一支撑 </a:t>
            </a:r>
            <a:r>
              <a:rPr kumimoji="0" lang="zh-CN" altLang="en-US" sz="2100" b="1" i="0" u="none" strike="noStrike" kern="1200" cap="none" spc="0" normalizeH="0" baseline="0" noProof="0" dirty="0">
                <a:ln>
                  <a:noFill/>
                </a:ln>
                <a:solidFill>
                  <a:srgbClr val="004DA8"/>
                </a:solidFill>
                <a:effectLst/>
                <a:uLnTx/>
                <a:uFillTx/>
                <a:latin typeface="Arial" panose="020B0604020202020204"/>
                <a:ea typeface="微软雅黑" panose="020B0503020204020204" pitchFamily="34" charset="-122"/>
                <a:cs typeface="+mn-ea"/>
                <a:sym typeface="+mn-lt"/>
              </a:rPr>
              <a:t>国内单体面积最大文化馆 </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的服务平台（广州文化馆新馆：</a:t>
            </a:r>
            <a:r>
              <a:rPr kumimoji="0" lang="en-US" altLang="zh-CN"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7.9</a:t>
            </a:r>
            <a:r>
              <a:rPr kumimoji="0" lang="zh-CN" altLang="en-US" sz="16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rPr>
              <a:t>万平方）</a:t>
            </a:r>
          </a:p>
          <a:p>
            <a:pPr marL="285750" marR="0" lvl="0" indent="-285750" algn="just" defTabSz="457200" rtl="0" eaLnBrk="1" fontAlgn="auto" latinLnBrk="0" hangingPunct="1">
              <a:lnSpc>
                <a:spcPct val="150000"/>
              </a:lnSpc>
              <a:spcBef>
                <a:spcPts val="0"/>
              </a:spcBef>
              <a:spcAft>
                <a:spcPts val="0"/>
              </a:spcAft>
              <a:buClr>
                <a:srgbClr val="004DA8"/>
              </a:buClr>
              <a:buSzPct val="100000"/>
              <a:buFont typeface="Wingdings" panose="05000000000000000000" pitchFamily="2" charset="2"/>
              <a:buChar char="u"/>
              <a:defRPr/>
            </a:pPr>
            <a:r>
              <a:rPr lang="zh-CN" altLang="en-US" sz="1600" noProof="0" dirty="0">
                <a:ln>
                  <a:noFill/>
                </a:ln>
                <a:solidFill>
                  <a:prstClr val="black">
                    <a:lumMod val="75000"/>
                    <a:lumOff val="25000"/>
                  </a:prstClr>
                </a:solidFill>
                <a:uLnTx/>
                <a:uFillTx/>
                <a:latin typeface="Arial" panose="020B0604020202020204"/>
                <a:ea typeface="微软雅黑" panose="020B0503020204020204" pitchFamily="34" charset="-122"/>
                <a:cs typeface="+mn-ea"/>
                <a:sym typeface="+mn-lt"/>
              </a:rPr>
              <a:t>唯一支撑 </a:t>
            </a:r>
            <a:r>
              <a:rPr lang="zh-CN" altLang="en-US" sz="2100" b="1" noProof="0" dirty="0">
                <a:ln>
                  <a:noFill/>
                </a:ln>
                <a:solidFill>
                  <a:srgbClr val="004DA8"/>
                </a:solidFill>
                <a:uLnTx/>
                <a:uFillTx/>
                <a:latin typeface="Arial" panose="020B0604020202020204"/>
                <a:ea typeface="微软雅黑" panose="020B0503020204020204" pitchFamily="34" charset="-122"/>
                <a:cs typeface="+mn-ea"/>
                <a:sym typeface="+mn-lt"/>
              </a:rPr>
              <a:t>最繁忙图书馆 </a:t>
            </a:r>
            <a:r>
              <a:rPr lang="zh-CN" altLang="en-US" sz="1600" noProof="0" dirty="0">
                <a:ln>
                  <a:noFill/>
                </a:ln>
                <a:solidFill>
                  <a:prstClr val="black">
                    <a:lumMod val="75000"/>
                    <a:lumOff val="25000"/>
                  </a:prstClr>
                </a:solidFill>
                <a:uLnTx/>
                <a:uFillTx/>
                <a:latin typeface="Arial" panose="020B0604020202020204"/>
                <a:ea typeface="微软雅黑" panose="020B0503020204020204" pitchFamily="34" charset="-122"/>
                <a:cs typeface="+mn-ea"/>
                <a:sym typeface="+mn-lt"/>
              </a:rPr>
              <a:t>的软件服务平台（广州图书馆被誉为全球最繁忙图书馆）</a:t>
            </a:r>
            <a:endParaRPr kumimoji="0" lang="zh-CN" altLang="en-US" sz="1400" b="0" i="0" u="none" strike="noStrike" kern="1200" cap="none" spc="0" normalizeH="0" baseline="0" noProof="0" dirty="0">
              <a:ln>
                <a:noFill/>
              </a:ln>
              <a:solidFill>
                <a:prstClr val="black">
                  <a:lumMod val="75000"/>
                  <a:lumOff val="25000"/>
                </a:prstClr>
              </a:solidFill>
              <a:effectLst/>
              <a:uLnTx/>
              <a:uFillTx/>
              <a:latin typeface="Arial" panose="020B0604020202020204"/>
              <a:ea typeface="微软雅黑" panose="020B0503020204020204" pitchFamily="34" charset="-122"/>
              <a:cs typeface="+mn-ea"/>
              <a:sym typeface="+mn-lt"/>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0" y="736512"/>
            <a:ext cx="8553450" cy="5384800"/>
          </a:xfrm>
          <a:prstGeom prst="rect">
            <a:avLst/>
          </a:prstGeom>
          <a:noFill/>
        </p:spPr>
        <p:txBody>
          <a:bodyPr wrap="square" rtlCol="0">
            <a:spAutoFit/>
          </a:bodyPr>
          <a:lstStyle/>
          <a:p>
            <a:r>
              <a:rPr lang="en-US" altLang="zh-CN" sz="34400" dirty="0">
                <a:solidFill>
                  <a:srgbClr val="EFEFEF"/>
                </a:solidFill>
                <a:latin typeface="Bahnschrift SemiCondensed" panose="020B0502040204020203" pitchFamily="34" charset="0"/>
              </a:rPr>
              <a:t> 02</a:t>
            </a:r>
            <a:endParaRPr lang="zh-CN" altLang="en-US" sz="34400" dirty="0">
              <a:solidFill>
                <a:srgbClr val="EFEFEF"/>
              </a:solidFill>
              <a:latin typeface="Bahnschrift SemiCondensed" panose="020B0502040204020203" pitchFamily="34" charset="0"/>
            </a:endParaRPr>
          </a:p>
        </p:txBody>
      </p:sp>
      <p:sp>
        <p:nvSpPr>
          <p:cNvPr id="9" name="矩形 8"/>
          <p:cNvSpPr/>
          <p:nvPr/>
        </p:nvSpPr>
        <p:spPr>
          <a:xfrm flipV="1">
            <a:off x="6295133" y="2419485"/>
            <a:ext cx="3357639" cy="60959"/>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2400">
              <a:solidFill>
                <a:schemeClr val="bg1">
                  <a:lumMod val="75000"/>
                </a:schemeClr>
              </a:solidFill>
            </a:endParaRPr>
          </a:p>
        </p:txBody>
      </p:sp>
      <p:sp>
        <p:nvSpPr>
          <p:cNvPr id="12" name="文本框 11"/>
          <p:cNvSpPr txBox="1"/>
          <p:nvPr/>
        </p:nvSpPr>
        <p:spPr>
          <a:xfrm>
            <a:off x="6218823" y="3133647"/>
            <a:ext cx="4338140" cy="706755"/>
          </a:xfrm>
          <a:prstGeom prst="rect">
            <a:avLst/>
          </a:prstGeom>
          <a:solidFill>
            <a:schemeClr val="bg1"/>
          </a:solidFill>
        </p:spPr>
        <p:txBody>
          <a:bodyPr wrap="square" rtlCol="0">
            <a:spAutoFit/>
          </a:bodyPr>
          <a:lstStyle>
            <a:defPPr>
              <a:defRPr lang="zh-CN"/>
            </a:defPPr>
            <a:lvl1pPr algn="r">
              <a:defRPr sz="2800" b="1">
                <a:solidFill>
                  <a:srgbClr val="003B7F"/>
                </a:solidFill>
                <a:cs typeface="+mn-ea"/>
              </a:defRPr>
            </a:lvl1pPr>
          </a:lstStyle>
          <a:p>
            <a:pPr algn="l"/>
            <a:r>
              <a:rPr kumimoji="1" lang="zh-CN" altLang="en-US" sz="4000" dirty="0">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现状分析</a:t>
            </a:r>
          </a:p>
        </p:txBody>
      </p:sp>
      <p:sp>
        <p:nvSpPr>
          <p:cNvPr id="13" name="文本框 12"/>
          <p:cNvSpPr txBox="1"/>
          <p:nvPr/>
        </p:nvSpPr>
        <p:spPr>
          <a:xfrm>
            <a:off x="6108380" y="2480192"/>
            <a:ext cx="3196590" cy="931545"/>
          </a:xfrm>
          <a:prstGeom prst="rect">
            <a:avLst/>
          </a:prstGeom>
          <a:noFill/>
        </p:spPr>
        <p:txBody>
          <a:bodyPr wrap="none" lIns="193584" tIns="96792" rIns="193584" bIns="96792" rtlCol="0">
            <a:spAutoFit/>
          </a:bodyPr>
          <a:lstStyle/>
          <a:p>
            <a:pPr algn="dist"/>
            <a:r>
              <a:rPr kumimoji="1" lang="en-US" altLang="zh-CN"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Situation Analysis</a:t>
            </a:r>
            <a:endParaRPr kumimoji="1" lang="zh-CN" alt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dist"/>
            <a:endParaRPr kumimoji="1" lang="en-US" sz="2400" kern="1400" spc="105" dirty="0">
              <a:solidFill>
                <a:schemeClr val="bg1">
                  <a:lumMod val="6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486410" y="290195"/>
            <a:ext cx="5828665" cy="368300"/>
          </a:xfrm>
          <a:prstGeom prst="rect">
            <a:avLst/>
          </a:prstGeom>
        </p:spPr>
        <p:txBody>
          <a:bodyPr wrap="square">
            <a:spAutoFit/>
          </a:bodyPr>
          <a:lstStyle/>
          <a:p>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b="1">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现状分析 </a:t>
            </a:r>
            <a:r>
              <a:rPr kumimoji="1" lang="en-US" altLang="zh-CN" b="1">
                <a:solidFill>
                  <a:srgbClr val="004DA8"/>
                </a:solidFill>
                <a:latin typeface="微软雅黑" panose="020B0503020204020204" pitchFamily="34" charset="-122"/>
                <a:ea typeface="微软雅黑" panose="020B0503020204020204" pitchFamily="34" charset="-122"/>
              </a:rPr>
              <a:t>]</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en-US" altLang="zh-CN"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1" lang="en-US" altLang="zh-CN">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上海文旅融合的必要性和客观性</a:t>
            </a:r>
            <a:r>
              <a:rPr kumimoji="1" lang="en-US" altLang="zh-CN">
                <a:solidFill>
                  <a:srgbClr val="004DA8"/>
                </a:solidFill>
                <a:latin typeface="微软雅黑" panose="020B0503020204020204" pitchFamily="34" charset="-122"/>
                <a:ea typeface="微软雅黑" panose="020B0503020204020204" pitchFamily="34" charset="-122"/>
                <a:cs typeface="微软雅黑" panose="020B0503020204020204" pitchFamily="34" charset="-122"/>
              </a:rPr>
              <a:t> </a:t>
            </a:r>
            <a:endParaRPr kumimoji="1" lang="zh-CN" altLang="en-US">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7" name="组合 6"/>
          <p:cNvGrpSpPr/>
          <p:nvPr/>
        </p:nvGrpSpPr>
        <p:grpSpPr>
          <a:xfrm>
            <a:off x="6621780" y="1013460"/>
            <a:ext cx="5184775" cy="2250408"/>
            <a:chOff x="6659591" y="1530616"/>
            <a:chExt cx="5184775" cy="1748155"/>
          </a:xfrm>
        </p:grpSpPr>
        <p:sp>
          <p:nvSpPr>
            <p:cNvPr id="6" name="矩形: 圆角 5"/>
            <p:cNvSpPr/>
            <p:nvPr/>
          </p:nvSpPr>
          <p:spPr bwMode="auto">
            <a:xfrm>
              <a:off x="6692611" y="1690001"/>
              <a:ext cx="5151755" cy="1588770"/>
            </a:xfrm>
            <a:prstGeom prst="roundRect">
              <a:avLst>
                <a:gd name="adj" fmla="val 0"/>
              </a:avLst>
            </a:prstGeom>
            <a:noFill/>
            <a:ln w="19050">
              <a:solidFill>
                <a:srgbClr val="0973C1"/>
              </a:solidFill>
              <a:prstDash val="sysDot"/>
            </a:ln>
          </p:spPr>
          <p:txBody>
            <a:bodyPr rtlCol="0" anchor="ctr"/>
            <a:lstStyle/>
            <a:p>
              <a:pPr algn="ctr"/>
              <a:endParaRPr lang="zh-CN" altLang="en-US"/>
            </a:p>
          </p:txBody>
        </p:sp>
        <p:sp>
          <p:nvSpPr>
            <p:cNvPr id="2" name="文本框 1"/>
            <p:cNvSpPr txBox="1"/>
            <p:nvPr/>
          </p:nvSpPr>
          <p:spPr>
            <a:xfrm>
              <a:off x="6731119" y="1870999"/>
              <a:ext cx="5074130" cy="1338882"/>
            </a:xfrm>
            <a:prstGeom prst="rect">
              <a:avLst/>
            </a:prstGeom>
            <a:noFill/>
          </p:spPr>
          <p:txBody>
            <a:bodyPr wrap="square" rtlCol="0">
              <a:spAutoFit/>
            </a:bodyPr>
            <a:lstStyle/>
            <a:p>
              <a:pPr>
                <a:buClr>
                  <a:schemeClr val="accent1"/>
                </a:buClr>
                <a:buSzPct val="120000"/>
              </a:pPr>
              <a:r>
                <a:rPr lang="en-US" altLang="zh-CN" sz="1600">
                  <a:solidFill>
                    <a:schemeClr val="bg1">
                      <a:lumMod val="50000"/>
                    </a:schemeClr>
                  </a:solidFill>
                  <a:latin typeface="+mj-ea"/>
                  <a:ea typeface="+mj-ea"/>
                </a:rPr>
                <a:t>      </a:t>
              </a:r>
              <a:r>
                <a:rPr lang="zh-CN" altLang="en-US" sz="1500">
                  <a:solidFill>
                    <a:schemeClr val="bg1">
                      <a:lumMod val="50000"/>
                    </a:schemeClr>
                  </a:solidFill>
                  <a:latin typeface="+mj-ea"/>
                  <a:ea typeface="+mj-ea"/>
                </a:rPr>
                <a:t>2010年上海提出“</a:t>
              </a:r>
              <a:r>
                <a:rPr lang="zh-CN" altLang="en-US" sz="1500" b="1">
                  <a:solidFill>
                    <a:srgbClr val="004DA8"/>
                  </a:solidFill>
                  <a:latin typeface="+mj-ea"/>
                  <a:ea typeface="+mj-ea"/>
                </a:rPr>
                <a:t>创建面向未来的智慧城市</a:t>
              </a:r>
              <a:r>
                <a:rPr lang="zh-CN" altLang="en-US" sz="1500">
                  <a:solidFill>
                    <a:schemeClr val="bg1">
                      <a:lumMod val="50000"/>
                    </a:schemeClr>
                  </a:solidFill>
                  <a:latin typeface="+mj-ea"/>
                  <a:ea typeface="+mj-ea"/>
                </a:rPr>
                <a:t>”战略，智慧城市建设的序幕自拉开之日起已不可逆转。智慧城市建设离不开上海各行业从底层到顶层的动态数据支撑，</a:t>
              </a:r>
              <a:r>
                <a:rPr lang="zh-CN" altLang="en-US" sz="1500" b="1">
                  <a:solidFill>
                    <a:srgbClr val="004DA8"/>
                  </a:solidFill>
                  <a:latin typeface="+mj-ea"/>
                  <a:ea typeface="+mj-ea"/>
                </a:rPr>
                <a:t>其中文旅板块从基层文化站、各级图文博、景区、各酒店、集散中心、高铁机场、文旅产业、娱乐场所、演出场所等采集的实时数据</a:t>
              </a:r>
              <a:r>
                <a:rPr lang="zh-CN" altLang="en-US" sz="1500">
                  <a:solidFill>
                    <a:schemeClr val="bg1">
                      <a:lumMod val="50000"/>
                    </a:schemeClr>
                  </a:solidFill>
                  <a:latin typeface="+mj-ea"/>
                  <a:ea typeface="+mj-ea"/>
                </a:rPr>
                <a:t>。这样一个庞大的数据生态体系，离不开整个全市文旅生态体系的开放性和可拓展性。</a:t>
              </a:r>
            </a:p>
          </p:txBody>
        </p:sp>
        <p:sp>
          <p:nvSpPr>
            <p:cNvPr id="3" name="矩形: 圆角 12"/>
            <p:cNvSpPr/>
            <p:nvPr/>
          </p:nvSpPr>
          <p:spPr bwMode="auto">
            <a:xfrm>
              <a:off x="6659591" y="1530616"/>
              <a:ext cx="2279015" cy="318135"/>
            </a:xfrm>
            <a:prstGeom prst="roundRect">
              <a:avLst>
                <a:gd name="adj" fmla="val 50000"/>
              </a:avLst>
            </a:prstGeom>
            <a:solidFill>
              <a:srgbClr val="004DA8"/>
            </a:solidFill>
            <a:ln>
              <a:noFill/>
            </a:ln>
            <a:effectLst>
              <a:outerShdw blurRad="50800" dist="38100" dir="2700000" algn="tl" rotWithShape="0">
                <a:prstClr val="black">
                  <a:alpha val="40000"/>
                </a:prstClr>
              </a:outerShdw>
            </a:effectLst>
          </p:spPr>
          <p:txBody>
            <a:bodyPr rtlCol="0" anchor="ctr"/>
            <a:lstStyle/>
            <a:p>
              <a:pPr algn="l"/>
              <a:r>
                <a:rPr lang="en-US" altLang="zh-CN">
                  <a:solidFill>
                    <a:schemeClr val="bg1"/>
                  </a:solidFill>
                </a:rPr>
                <a:t>1</a:t>
              </a:r>
              <a:r>
                <a:rPr lang="zh-CN" altLang="en-US">
                  <a:solidFill>
                    <a:schemeClr val="bg1"/>
                  </a:solidFill>
                </a:rPr>
                <a:t>、智慧城市</a:t>
              </a:r>
              <a:endParaRPr lang="en-US" altLang="zh-CN">
                <a:solidFill>
                  <a:schemeClr val="bg1"/>
                </a:solidFill>
              </a:endParaRPr>
            </a:p>
          </p:txBody>
        </p:sp>
      </p:grpSp>
      <p:grpSp>
        <p:nvGrpSpPr>
          <p:cNvPr id="10" name="组合 9"/>
          <p:cNvGrpSpPr/>
          <p:nvPr/>
        </p:nvGrpSpPr>
        <p:grpSpPr>
          <a:xfrm>
            <a:off x="6621780" y="3372485"/>
            <a:ext cx="5184775" cy="2681806"/>
            <a:chOff x="6659591" y="3931267"/>
            <a:chExt cx="5184775" cy="2026941"/>
          </a:xfrm>
        </p:grpSpPr>
        <p:sp>
          <p:nvSpPr>
            <p:cNvPr id="24" name="矩形: 圆角 23"/>
            <p:cNvSpPr/>
            <p:nvPr/>
          </p:nvSpPr>
          <p:spPr bwMode="auto">
            <a:xfrm>
              <a:off x="6692611" y="4101602"/>
              <a:ext cx="5151755" cy="1856606"/>
            </a:xfrm>
            <a:prstGeom prst="roundRect">
              <a:avLst>
                <a:gd name="adj" fmla="val 0"/>
              </a:avLst>
            </a:prstGeom>
            <a:noFill/>
            <a:ln w="19050">
              <a:solidFill>
                <a:srgbClr val="0973C1"/>
              </a:solidFill>
              <a:prstDash val="sysDot"/>
            </a:ln>
          </p:spPr>
          <p:txBody>
            <a:bodyPr rtlCol="0" anchor="ctr"/>
            <a:lstStyle/>
            <a:p>
              <a:pPr algn="ctr"/>
              <a:endParaRPr lang="zh-CN" altLang="en-US"/>
            </a:p>
          </p:txBody>
        </p:sp>
        <p:sp>
          <p:nvSpPr>
            <p:cNvPr id="37" name="矩形: 圆角 36"/>
            <p:cNvSpPr/>
            <p:nvPr/>
          </p:nvSpPr>
          <p:spPr bwMode="auto">
            <a:xfrm>
              <a:off x="6659591" y="3931267"/>
              <a:ext cx="2278380" cy="336550"/>
            </a:xfrm>
            <a:prstGeom prst="roundRect">
              <a:avLst>
                <a:gd name="adj" fmla="val 50000"/>
              </a:avLst>
            </a:prstGeom>
            <a:solidFill>
              <a:srgbClr val="004DA8"/>
            </a:solidFill>
            <a:ln>
              <a:noFill/>
            </a:ln>
            <a:effectLst>
              <a:outerShdw blurRad="50800" dist="38100" dir="2700000" algn="tl" rotWithShape="0">
                <a:prstClr val="black">
                  <a:alpha val="40000"/>
                </a:prstClr>
              </a:outerShdw>
            </a:effectLst>
          </p:spPr>
          <p:txBody>
            <a:bodyPr rtlCol="0" anchor="ctr"/>
            <a:lstStyle/>
            <a:p>
              <a:r>
                <a:rPr lang="en-US" altLang="zh-CN" dirty="0">
                  <a:solidFill>
                    <a:schemeClr val="bg1"/>
                  </a:solidFill>
                </a:rPr>
                <a:t>2</a:t>
              </a:r>
              <a:r>
                <a:rPr lang="zh-CN" altLang="en-US" dirty="0">
                  <a:solidFill>
                    <a:schemeClr val="bg1"/>
                  </a:solidFill>
                </a:rPr>
                <a:t>、文旅融合</a:t>
              </a:r>
            </a:p>
          </p:txBody>
        </p:sp>
        <p:sp>
          <p:nvSpPr>
            <p:cNvPr id="39" name="文本框 38"/>
            <p:cNvSpPr txBox="1"/>
            <p:nvPr/>
          </p:nvSpPr>
          <p:spPr>
            <a:xfrm>
              <a:off x="6692300" y="4281519"/>
              <a:ext cx="5151768" cy="1651611"/>
            </a:xfrm>
            <a:prstGeom prst="rect">
              <a:avLst/>
            </a:prstGeom>
            <a:noFill/>
          </p:spPr>
          <p:txBody>
            <a:bodyPr wrap="square" rtlCol="0">
              <a:spAutoFit/>
            </a:bodyPr>
            <a:lstStyle/>
            <a:p>
              <a:pPr>
                <a:buClr>
                  <a:schemeClr val="accent1"/>
                </a:buClr>
                <a:buSzPct val="120000"/>
              </a:pPr>
              <a:r>
                <a:rPr lang="en-US" altLang="zh-CN" sz="1600">
                  <a:solidFill>
                    <a:schemeClr val="bg1">
                      <a:lumMod val="50000"/>
                    </a:schemeClr>
                  </a:solidFill>
                  <a:latin typeface="+mj-ea"/>
                  <a:ea typeface="+mj-ea"/>
                </a:rPr>
                <a:t>       </a:t>
              </a:r>
              <a:r>
                <a:rPr lang="zh-CN" altLang="en-US" sz="1500">
                  <a:solidFill>
                    <a:schemeClr val="bg1">
                      <a:lumMod val="50000"/>
                    </a:schemeClr>
                  </a:solidFill>
                  <a:latin typeface="+mj-ea"/>
                  <a:ea typeface="+mj-ea"/>
                </a:rPr>
                <a:t>上海文旅融合能否深层次融合，取决于文旅局下辖各级事业产业机构搭建的用户生态、业务生态、资源生态、数据生态等是否完全开放融合，从当前上海全市文旅事业产业机构数字化建设现状来看，按照文旅部融合创新文件要求，上海市</a:t>
              </a:r>
              <a:r>
                <a:rPr lang="zh-CN" altLang="en-US" sz="1500" b="1">
                  <a:solidFill>
                    <a:srgbClr val="004DA8"/>
                  </a:solidFill>
                  <a:latin typeface="+mj-ea"/>
                  <a:ea typeface="+mj-ea"/>
                </a:rPr>
                <a:t>全市图书馆、文化馆、博物馆、美术馆、景区、酒店、集散中心、高铁机场</a:t>
              </a:r>
              <a:r>
                <a:rPr lang="zh-CN" altLang="en-US" sz="1500">
                  <a:solidFill>
                    <a:schemeClr val="bg1">
                      <a:lumMod val="50000"/>
                    </a:schemeClr>
                  </a:solidFill>
                  <a:latin typeface="+mj-ea"/>
                  <a:ea typeface="+mj-ea"/>
                </a:rPr>
                <a:t>等各个时期由不同厂商搭建的数字平台，从业内要求垂直到底，横向到边的融合来看尚无法满足要求，行业外平台入口、用户、资源、数据等体系开放融合也无法满足。</a:t>
              </a:r>
            </a:p>
          </p:txBody>
        </p:sp>
      </p:grpSp>
      <p:sp>
        <p:nvSpPr>
          <p:cNvPr id="8" name="文本框 7"/>
          <p:cNvSpPr txBox="1"/>
          <p:nvPr/>
        </p:nvSpPr>
        <p:spPr>
          <a:xfrm>
            <a:off x="601297" y="5341724"/>
            <a:ext cx="1684720" cy="369332"/>
          </a:xfrm>
          <a:prstGeom prst="rect">
            <a:avLst/>
          </a:prstGeom>
          <a:noFill/>
        </p:spPr>
        <p:txBody>
          <a:bodyPr wrap="square" rtlCol="0">
            <a:spAutoFit/>
          </a:bodyPr>
          <a:lstStyle/>
          <a:p>
            <a:pPr marL="285750" indent="-285750">
              <a:buFont typeface="Wingdings" panose="05000000000000000000" pitchFamily="2" charset="2"/>
              <a:buChar char="u"/>
            </a:pPr>
            <a:r>
              <a:rPr lang="zh-CN" altLang="en-US">
                <a:solidFill>
                  <a:srgbClr val="004DA8"/>
                </a:solidFill>
              </a:rPr>
              <a:t>顶层设计</a:t>
            </a:r>
          </a:p>
        </p:txBody>
      </p:sp>
      <p:sp>
        <p:nvSpPr>
          <p:cNvPr id="15" name="文本框 14"/>
          <p:cNvSpPr txBox="1"/>
          <p:nvPr/>
        </p:nvSpPr>
        <p:spPr>
          <a:xfrm>
            <a:off x="2437097" y="5341724"/>
            <a:ext cx="1684720" cy="369332"/>
          </a:xfrm>
          <a:prstGeom prst="rect">
            <a:avLst/>
          </a:prstGeom>
          <a:noFill/>
        </p:spPr>
        <p:txBody>
          <a:bodyPr wrap="square">
            <a:spAutoFit/>
          </a:bodyPr>
          <a:lstStyle/>
          <a:p>
            <a:pPr marL="285750" indent="-285750">
              <a:buFont typeface="Wingdings" panose="05000000000000000000" pitchFamily="2" charset="2"/>
              <a:buChar char="u"/>
            </a:pPr>
            <a:r>
              <a:rPr lang="zh-CN" altLang="en-US">
                <a:solidFill>
                  <a:srgbClr val="004DA8"/>
                </a:solidFill>
              </a:rPr>
              <a:t>开放共享 </a:t>
            </a:r>
          </a:p>
        </p:txBody>
      </p:sp>
      <p:sp>
        <p:nvSpPr>
          <p:cNvPr id="17" name="文本框 16"/>
          <p:cNvSpPr txBox="1"/>
          <p:nvPr/>
        </p:nvSpPr>
        <p:spPr>
          <a:xfrm>
            <a:off x="4272896" y="5341724"/>
            <a:ext cx="1835167" cy="369332"/>
          </a:xfrm>
          <a:prstGeom prst="rect">
            <a:avLst/>
          </a:prstGeom>
          <a:noFill/>
        </p:spPr>
        <p:txBody>
          <a:bodyPr wrap="square">
            <a:spAutoFit/>
          </a:bodyPr>
          <a:lstStyle/>
          <a:p>
            <a:pPr marL="285750" indent="-285750">
              <a:buFont typeface="Wingdings" panose="05000000000000000000" pitchFamily="2" charset="2"/>
              <a:buChar char="u"/>
            </a:pPr>
            <a:r>
              <a:rPr lang="zh-CN" altLang="en-US">
                <a:solidFill>
                  <a:srgbClr val="004DA8"/>
                </a:solidFill>
              </a:rPr>
              <a:t>互联互通</a:t>
            </a:r>
          </a:p>
        </p:txBody>
      </p:sp>
      <p:pic>
        <p:nvPicPr>
          <p:cNvPr id="9" name="图片 8">
            <a:extLst>
              <a:ext uri="{FF2B5EF4-FFF2-40B4-BE49-F238E27FC236}">
                <a16:creationId xmlns:a16="http://schemas.microsoft.com/office/drawing/2014/main" id="{5697885E-5A80-474F-ADBF-7A9393CD2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15" y="1174148"/>
            <a:ext cx="5864134" cy="3801712"/>
          </a:xfrm>
          <a:prstGeom prst="rect">
            <a:avLst/>
          </a:prstGeom>
          <a:effectLst>
            <a:reflection blurRad="6350" stA="35000" endPos="10000" dir="5400000" sy="-100000" algn="bl" rotWithShape="0"/>
          </a:effectLst>
        </p:spPr>
      </p:pic>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A" val="v5.2.5"/>
  <p:tag name="PAMAINTYPE" val="4"/>
  <p:tag name="PATYPE" val="163"/>
  <p:tag name="PASUBTYPE" val="167"/>
  <p:tag name="RESOURCELIBID_SHAPE" val="284352"/>
  <p:tag name="RESOURCELIB_SHAPETYPE" val="4"/>
</p:tagLst>
</file>

<file path=ppt/tags/tag10.xml><?xml version="1.0" encoding="utf-8"?>
<p:tagLst xmlns:a="http://schemas.openxmlformats.org/drawingml/2006/main" xmlns:r="http://schemas.openxmlformats.org/officeDocument/2006/relationships" xmlns:p="http://schemas.openxmlformats.org/presentationml/2006/main">
  <p:tag name="PA" val="v5.2.5"/>
</p:tagLst>
</file>

<file path=ppt/tags/tag11.xml><?xml version="1.0" encoding="utf-8"?>
<p:tagLst xmlns:a="http://schemas.openxmlformats.org/drawingml/2006/main" xmlns:r="http://schemas.openxmlformats.org/officeDocument/2006/relationships" xmlns:p="http://schemas.openxmlformats.org/presentationml/2006/main">
  <p:tag name="PA" val="v5.2.5"/>
</p:tagLst>
</file>

<file path=ppt/tags/tag12.xml><?xml version="1.0" encoding="utf-8"?>
<p:tagLst xmlns:a="http://schemas.openxmlformats.org/drawingml/2006/main" xmlns:r="http://schemas.openxmlformats.org/officeDocument/2006/relationships" xmlns:p="http://schemas.openxmlformats.org/presentationml/2006/main">
  <p:tag name="PA" val="v5.2.5"/>
</p:tagLst>
</file>

<file path=ppt/tags/tag13.xml><?xml version="1.0" encoding="utf-8"?>
<p:tagLst xmlns:a="http://schemas.openxmlformats.org/drawingml/2006/main" xmlns:r="http://schemas.openxmlformats.org/officeDocument/2006/relationships" xmlns:p="http://schemas.openxmlformats.org/presentationml/2006/main">
  <p:tag name="PA" val="v5.2.5"/>
</p:tagLst>
</file>

<file path=ppt/tags/tag14.xml><?xml version="1.0" encoding="utf-8"?>
<p:tagLst xmlns:a="http://schemas.openxmlformats.org/drawingml/2006/main" xmlns:r="http://schemas.openxmlformats.org/officeDocument/2006/relationships" xmlns:p="http://schemas.openxmlformats.org/presentationml/2006/main">
  <p:tag name="PA" val="v5.2.5"/>
</p:tagLst>
</file>

<file path=ppt/tags/tag15.xml><?xml version="1.0" encoding="utf-8"?>
<p:tagLst xmlns:a="http://schemas.openxmlformats.org/drawingml/2006/main" xmlns:r="http://schemas.openxmlformats.org/officeDocument/2006/relationships" xmlns:p="http://schemas.openxmlformats.org/presentationml/2006/main">
  <p:tag name="PA" val="v5.2.5"/>
</p:tagLst>
</file>

<file path=ppt/tags/tag16.xml><?xml version="1.0" encoding="utf-8"?>
<p:tagLst xmlns:a="http://schemas.openxmlformats.org/drawingml/2006/main" xmlns:r="http://schemas.openxmlformats.org/officeDocument/2006/relationships" xmlns:p="http://schemas.openxmlformats.org/presentationml/2006/main">
  <p:tag name="PA" val="v5.2.5"/>
</p:tagLst>
</file>

<file path=ppt/tags/tag17.xml><?xml version="1.0" encoding="utf-8"?>
<p:tagLst xmlns:a="http://schemas.openxmlformats.org/drawingml/2006/main" xmlns:r="http://schemas.openxmlformats.org/officeDocument/2006/relationships" xmlns:p="http://schemas.openxmlformats.org/presentationml/2006/main">
  <p:tag name="PA" val="v5.2.5"/>
</p:tagLst>
</file>

<file path=ppt/tags/tag18.xml><?xml version="1.0" encoding="utf-8"?>
<p:tagLst xmlns:a="http://schemas.openxmlformats.org/drawingml/2006/main" xmlns:r="http://schemas.openxmlformats.org/officeDocument/2006/relationships" xmlns:p="http://schemas.openxmlformats.org/presentationml/2006/main">
  <p:tag name="PA" val="v5.2.5"/>
</p:tagLst>
</file>

<file path=ppt/tags/tag19.xml><?xml version="1.0" encoding="utf-8"?>
<p:tagLst xmlns:a="http://schemas.openxmlformats.org/drawingml/2006/main" xmlns:r="http://schemas.openxmlformats.org/officeDocument/2006/relationships" xmlns:p="http://schemas.openxmlformats.org/presentationml/2006/main">
  <p:tag name="PA" val="v5.2.5"/>
</p:tagLst>
</file>

<file path=ppt/tags/tag2.xml><?xml version="1.0" encoding="utf-8"?>
<p:tagLst xmlns:a="http://schemas.openxmlformats.org/drawingml/2006/main" xmlns:r="http://schemas.openxmlformats.org/officeDocument/2006/relationships" xmlns:p="http://schemas.openxmlformats.org/presentationml/2006/main">
  <p:tag name="PA" val="v5.2.5"/>
</p:tagLst>
</file>

<file path=ppt/tags/tag20.xml><?xml version="1.0" encoding="utf-8"?>
<p:tagLst xmlns:a="http://schemas.openxmlformats.org/drawingml/2006/main" xmlns:r="http://schemas.openxmlformats.org/officeDocument/2006/relationships" xmlns:p="http://schemas.openxmlformats.org/presentationml/2006/main">
  <p:tag name="PA" val="v5.2.5"/>
</p:tagLst>
</file>

<file path=ppt/tags/tag21.xml><?xml version="1.0" encoding="utf-8"?>
<p:tagLst xmlns:a="http://schemas.openxmlformats.org/drawingml/2006/main" xmlns:r="http://schemas.openxmlformats.org/officeDocument/2006/relationships" xmlns:p="http://schemas.openxmlformats.org/presentationml/2006/main">
  <p:tag name="PA" val="v5.2.5"/>
</p:tagLst>
</file>

<file path=ppt/tags/tag22.xml><?xml version="1.0" encoding="utf-8"?>
<p:tagLst xmlns:a="http://schemas.openxmlformats.org/drawingml/2006/main" xmlns:r="http://schemas.openxmlformats.org/officeDocument/2006/relationships" xmlns:p="http://schemas.openxmlformats.org/presentationml/2006/main">
  <p:tag name="PA" val="v5.2.5"/>
  <p:tag name="PAMAINTYPE" val="4"/>
  <p:tag name="PATYPE" val="176"/>
  <p:tag name="PASUBTYPE" val="282"/>
  <p:tag name="RESOURCELIBID_SHAPE" val="287107"/>
  <p:tag name="RESOURCELIB_SHAPETYPE" val="4"/>
</p:tagLst>
</file>

<file path=ppt/tags/tag23.xml><?xml version="1.0" encoding="utf-8"?>
<p:tagLst xmlns:a="http://schemas.openxmlformats.org/drawingml/2006/main" xmlns:r="http://schemas.openxmlformats.org/officeDocument/2006/relationships" xmlns:p="http://schemas.openxmlformats.org/presentationml/2006/main">
  <p:tag name="PA" val="v5.2.5"/>
</p:tagLst>
</file>

<file path=ppt/tags/tag24.xml><?xml version="1.0" encoding="utf-8"?>
<p:tagLst xmlns:a="http://schemas.openxmlformats.org/drawingml/2006/main" xmlns:r="http://schemas.openxmlformats.org/officeDocument/2006/relationships" xmlns:p="http://schemas.openxmlformats.org/presentationml/2006/main">
  <p:tag name="PA" val="v5.2.5"/>
</p:tagLst>
</file>

<file path=ppt/tags/tag25.xml><?xml version="1.0" encoding="utf-8"?>
<p:tagLst xmlns:a="http://schemas.openxmlformats.org/drawingml/2006/main" xmlns:r="http://schemas.openxmlformats.org/officeDocument/2006/relationships" xmlns:p="http://schemas.openxmlformats.org/presentationml/2006/main">
  <p:tag name="PA" val="v5.2.5"/>
</p:tagLst>
</file>

<file path=ppt/tags/tag26.xml><?xml version="1.0" encoding="utf-8"?>
<p:tagLst xmlns:a="http://schemas.openxmlformats.org/drawingml/2006/main" xmlns:r="http://schemas.openxmlformats.org/officeDocument/2006/relationships" xmlns:p="http://schemas.openxmlformats.org/presentationml/2006/main">
  <p:tag name="PA" val="v5.2.5"/>
</p:tagLst>
</file>

<file path=ppt/tags/tag27.xml><?xml version="1.0" encoding="utf-8"?>
<p:tagLst xmlns:a="http://schemas.openxmlformats.org/drawingml/2006/main" xmlns:r="http://schemas.openxmlformats.org/officeDocument/2006/relationships" xmlns:p="http://schemas.openxmlformats.org/presentationml/2006/main">
  <p:tag name="PA" val="v5.2.5"/>
</p:tagLst>
</file>

<file path=ppt/tags/tag28.xml><?xml version="1.0" encoding="utf-8"?>
<p:tagLst xmlns:a="http://schemas.openxmlformats.org/drawingml/2006/main" xmlns:r="http://schemas.openxmlformats.org/officeDocument/2006/relationships" xmlns:p="http://schemas.openxmlformats.org/presentationml/2006/main">
  <p:tag name="PA" val="v5.2.5"/>
</p:tagLst>
</file>

<file path=ppt/tags/tag29.xml><?xml version="1.0" encoding="utf-8"?>
<p:tagLst xmlns:a="http://schemas.openxmlformats.org/drawingml/2006/main" xmlns:r="http://schemas.openxmlformats.org/officeDocument/2006/relationships" xmlns:p="http://schemas.openxmlformats.org/presentationml/2006/main">
  <p:tag name="PA" val="v5.2.4"/>
  <p:tag name="RESOURCEID" val="43952"/>
  <p:tag name="PAMAINTYPE" val="4"/>
  <p:tag name="PATYPE" val="176"/>
  <p:tag name="PASUBTYPE" val="285"/>
  <p:tag name="RESOURCELIBID" val="43952"/>
</p:tagLst>
</file>

<file path=ppt/tags/tag3.xml><?xml version="1.0" encoding="utf-8"?>
<p:tagLst xmlns:a="http://schemas.openxmlformats.org/drawingml/2006/main" xmlns:r="http://schemas.openxmlformats.org/officeDocument/2006/relationships" xmlns:p="http://schemas.openxmlformats.org/presentationml/2006/main">
  <p:tag name="PA" val="v5.2.5"/>
</p:tagLst>
</file>

<file path=ppt/tags/tag30.xml><?xml version="1.0" encoding="utf-8"?>
<p:tagLst xmlns:a="http://schemas.openxmlformats.org/drawingml/2006/main" xmlns:r="http://schemas.openxmlformats.org/officeDocument/2006/relationships" xmlns:p="http://schemas.openxmlformats.org/presentationml/2006/main">
  <p:tag name="PA" val="v5.2.4"/>
</p:tagLst>
</file>

<file path=ppt/tags/tag31.xml><?xml version="1.0" encoding="utf-8"?>
<p:tagLst xmlns:a="http://schemas.openxmlformats.org/drawingml/2006/main" xmlns:r="http://schemas.openxmlformats.org/officeDocument/2006/relationships" xmlns:p="http://schemas.openxmlformats.org/presentationml/2006/main">
  <p:tag name="PA" val="v5.2.4"/>
</p:tagLst>
</file>

<file path=ppt/tags/tag32.xml><?xml version="1.0" encoding="utf-8"?>
<p:tagLst xmlns:a="http://schemas.openxmlformats.org/drawingml/2006/main" xmlns:r="http://schemas.openxmlformats.org/officeDocument/2006/relationships" xmlns:p="http://schemas.openxmlformats.org/presentationml/2006/main">
  <p:tag name="PA" val="v5.2.4"/>
</p:tagLst>
</file>

<file path=ppt/tags/tag33.xml><?xml version="1.0" encoding="utf-8"?>
<p:tagLst xmlns:a="http://schemas.openxmlformats.org/drawingml/2006/main" xmlns:r="http://schemas.openxmlformats.org/officeDocument/2006/relationships" xmlns:p="http://schemas.openxmlformats.org/presentationml/2006/main">
  <p:tag name="PA" val="v5.2.4"/>
</p:tagLst>
</file>

<file path=ppt/tags/tag34.xml><?xml version="1.0" encoding="utf-8"?>
<p:tagLst xmlns:a="http://schemas.openxmlformats.org/drawingml/2006/main" xmlns:r="http://schemas.openxmlformats.org/officeDocument/2006/relationships" xmlns:p="http://schemas.openxmlformats.org/presentationml/2006/main">
  <p:tag name="PA" val="v5.2.4"/>
</p:tagLst>
</file>

<file path=ppt/tags/tag35.xml><?xml version="1.0" encoding="utf-8"?>
<p:tagLst xmlns:a="http://schemas.openxmlformats.org/drawingml/2006/main" xmlns:r="http://schemas.openxmlformats.org/officeDocument/2006/relationships" xmlns:p="http://schemas.openxmlformats.org/presentationml/2006/main">
  <p:tag name="PA" val="v5.0.5"/>
  <p:tag name="RESOURCEID" val="287053"/>
  <p:tag name="PAMAINTYPE" val="4"/>
  <p:tag name="PATYPE" val="176"/>
  <p:tag name="PASUBTYPE" val="282"/>
  <p:tag name="RESOURCELIBID" val="287053"/>
</p:tagLst>
</file>

<file path=ppt/tags/tag36.xml><?xml version="1.0" encoding="utf-8"?>
<p:tagLst xmlns:a="http://schemas.openxmlformats.org/drawingml/2006/main" xmlns:r="http://schemas.openxmlformats.org/officeDocument/2006/relationships" xmlns:p="http://schemas.openxmlformats.org/presentationml/2006/main">
  <p:tag name="PA" val="v5.0.5"/>
</p:tagLst>
</file>

<file path=ppt/tags/tag37.xml><?xml version="1.0" encoding="utf-8"?>
<p:tagLst xmlns:a="http://schemas.openxmlformats.org/drawingml/2006/main" xmlns:r="http://schemas.openxmlformats.org/officeDocument/2006/relationships" xmlns:p="http://schemas.openxmlformats.org/presentationml/2006/main">
  <p:tag name="PA" val="v5.0.5"/>
</p:tagLst>
</file>

<file path=ppt/tags/tag38.xml><?xml version="1.0" encoding="utf-8"?>
<p:tagLst xmlns:a="http://schemas.openxmlformats.org/drawingml/2006/main" xmlns:r="http://schemas.openxmlformats.org/officeDocument/2006/relationships" xmlns:p="http://schemas.openxmlformats.org/presentationml/2006/main">
  <p:tag name="PA" val="v5.0.5"/>
</p:tagLst>
</file>

<file path=ppt/tags/tag39.xml><?xml version="1.0" encoding="utf-8"?>
<p:tagLst xmlns:a="http://schemas.openxmlformats.org/drawingml/2006/main" xmlns:r="http://schemas.openxmlformats.org/officeDocument/2006/relationships" xmlns:p="http://schemas.openxmlformats.org/presentationml/2006/main">
  <p:tag name="PA" val="v5.0.5"/>
</p:tagLst>
</file>

<file path=ppt/tags/tag4.xml><?xml version="1.0" encoding="utf-8"?>
<p:tagLst xmlns:a="http://schemas.openxmlformats.org/drawingml/2006/main" xmlns:r="http://schemas.openxmlformats.org/officeDocument/2006/relationships" xmlns:p="http://schemas.openxmlformats.org/presentationml/2006/main">
  <p:tag name="PA" val="v5.2.5"/>
</p:tagLst>
</file>

<file path=ppt/tags/tag40.xml><?xml version="1.0" encoding="utf-8"?>
<p:tagLst xmlns:a="http://schemas.openxmlformats.org/drawingml/2006/main" xmlns:r="http://schemas.openxmlformats.org/officeDocument/2006/relationships" xmlns:p="http://schemas.openxmlformats.org/presentationml/2006/main">
  <p:tag name="PA" val="v5.0.5"/>
</p:tagLst>
</file>

<file path=ppt/tags/tag41.xml><?xml version="1.0" encoding="utf-8"?>
<p:tagLst xmlns:a="http://schemas.openxmlformats.org/drawingml/2006/main" xmlns:r="http://schemas.openxmlformats.org/officeDocument/2006/relationships" xmlns:p="http://schemas.openxmlformats.org/presentationml/2006/main">
  <p:tag name="PA" val="v5.0.5"/>
</p:tagLst>
</file>

<file path=ppt/tags/tag42.xml><?xml version="1.0" encoding="utf-8"?>
<p:tagLst xmlns:a="http://schemas.openxmlformats.org/drawingml/2006/main" xmlns:r="http://schemas.openxmlformats.org/officeDocument/2006/relationships" xmlns:p="http://schemas.openxmlformats.org/presentationml/2006/main">
  <p:tag name="PA" val="v5.0.5"/>
</p:tagLst>
</file>

<file path=ppt/tags/tag43.xml><?xml version="1.0" encoding="utf-8"?>
<p:tagLst xmlns:a="http://schemas.openxmlformats.org/drawingml/2006/main" xmlns:r="http://schemas.openxmlformats.org/officeDocument/2006/relationships" xmlns:p="http://schemas.openxmlformats.org/presentationml/2006/main">
  <p:tag name="PA" val="v5.2.4"/>
  <p:tag name="RESOURCEID" val="284951"/>
  <p:tag name="PAMAINTYPE" val="4"/>
  <p:tag name="PATYPE" val="163"/>
  <p:tag name="PASUBTYPE" val="164"/>
  <p:tag name="RESOURCELIBID" val="284951"/>
</p:tagLst>
</file>

<file path=ppt/tags/tag44.xml><?xml version="1.0" encoding="utf-8"?>
<p:tagLst xmlns:a="http://schemas.openxmlformats.org/drawingml/2006/main" xmlns:r="http://schemas.openxmlformats.org/officeDocument/2006/relationships" xmlns:p="http://schemas.openxmlformats.org/presentationml/2006/main">
  <p:tag name="PA" val="v5.2.4"/>
</p:tagLst>
</file>

<file path=ppt/tags/tag45.xml><?xml version="1.0" encoding="utf-8"?>
<p:tagLst xmlns:a="http://schemas.openxmlformats.org/drawingml/2006/main" xmlns:r="http://schemas.openxmlformats.org/officeDocument/2006/relationships" xmlns:p="http://schemas.openxmlformats.org/presentationml/2006/main">
  <p:tag name="PA" val="v5.2.4"/>
</p:tagLst>
</file>

<file path=ppt/tags/tag46.xml><?xml version="1.0" encoding="utf-8"?>
<p:tagLst xmlns:a="http://schemas.openxmlformats.org/drawingml/2006/main" xmlns:r="http://schemas.openxmlformats.org/officeDocument/2006/relationships" xmlns:p="http://schemas.openxmlformats.org/presentationml/2006/main">
  <p:tag name="PA" val="v5.2.4"/>
</p:tagLst>
</file>

<file path=ppt/tags/tag47.xml><?xml version="1.0" encoding="utf-8"?>
<p:tagLst xmlns:a="http://schemas.openxmlformats.org/drawingml/2006/main" xmlns:r="http://schemas.openxmlformats.org/officeDocument/2006/relationships" xmlns:p="http://schemas.openxmlformats.org/presentationml/2006/main">
  <p:tag name="PA" val="v5.2.4"/>
</p:tagLst>
</file>

<file path=ppt/tags/tag48.xml><?xml version="1.0" encoding="utf-8"?>
<p:tagLst xmlns:a="http://schemas.openxmlformats.org/drawingml/2006/main" xmlns:r="http://schemas.openxmlformats.org/officeDocument/2006/relationships" xmlns:p="http://schemas.openxmlformats.org/presentationml/2006/main">
  <p:tag name="PA" val="v5.2.4"/>
</p:tagLst>
</file>

<file path=ppt/tags/tag49.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5"/>
</p:tagLst>
</file>

<file path=ppt/tags/tag50.xml><?xml version="1.0" encoding="utf-8"?>
<p:tagLst xmlns:a="http://schemas.openxmlformats.org/drawingml/2006/main" xmlns:r="http://schemas.openxmlformats.org/officeDocument/2006/relationships" xmlns:p="http://schemas.openxmlformats.org/presentationml/2006/main">
  <p:tag name="PA" val="v5.2.4"/>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228,&quot;width&quot;:19200}"/>
</p:tagLst>
</file>

<file path=ppt/tags/tag6.xml><?xml version="1.0" encoding="utf-8"?>
<p:tagLst xmlns:a="http://schemas.openxmlformats.org/drawingml/2006/main" xmlns:r="http://schemas.openxmlformats.org/officeDocument/2006/relationships" xmlns:p="http://schemas.openxmlformats.org/presentationml/2006/main">
  <p:tag name="PA" val="v5.2.5"/>
</p:tagLst>
</file>

<file path=ppt/tags/tag7.xml><?xml version="1.0" encoding="utf-8"?>
<p:tagLst xmlns:a="http://schemas.openxmlformats.org/drawingml/2006/main" xmlns:r="http://schemas.openxmlformats.org/officeDocument/2006/relationships" xmlns:p="http://schemas.openxmlformats.org/presentationml/2006/main">
  <p:tag name="PA" val="v5.2.5"/>
</p:tagLst>
</file>

<file path=ppt/tags/tag8.xml><?xml version="1.0" encoding="utf-8"?>
<p:tagLst xmlns:a="http://schemas.openxmlformats.org/drawingml/2006/main" xmlns:r="http://schemas.openxmlformats.org/officeDocument/2006/relationships" xmlns:p="http://schemas.openxmlformats.org/presentationml/2006/main">
  <p:tag name="PA" val="v5.2.5"/>
</p:tagLst>
</file>

<file path=ppt/tags/tag9.xml><?xml version="1.0" encoding="utf-8"?>
<p:tagLst xmlns:a="http://schemas.openxmlformats.org/drawingml/2006/main" xmlns:r="http://schemas.openxmlformats.org/officeDocument/2006/relationships" xmlns:p="http://schemas.openxmlformats.org/presentationml/2006/main">
  <p:tag name="PA" val="v5.2.5"/>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A40B26"/>
      </a:accent1>
      <a:accent2>
        <a:srgbClr val="E61B3E"/>
      </a:accent2>
      <a:accent3>
        <a:srgbClr val="FD7985"/>
      </a:accent3>
      <a:accent4>
        <a:srgbClr val="818181"/>
      </a:accent4>
      <a:accent5>
        <a:srgbClr val="A5A5A5"/>
      </a:accent5>
      <a:accent6>
        <a:srgbClr val="C9C9C9"/>
      </a:accent6>
      <a:hlink>
        <a:srgbClr val="A40B26"/>
      </a:hlink>
      <a:folHlink>
        <a:srgbClr val="BFBFBF"/>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6">
            <a:lumMod val="20000"/>
            <a:lumOff val="80000"/>
          </a:schemeClr>
        </a:solidFill>
        <a:ln>
          <a:noFill/>
        </a:ln>
      </a:spPr>
      <a:bodyPr rtlCol="0" anchor="ctr"/>
      <a:lstStyle>
        <a:defPPr algn="ctr">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2133</Words>
  <Application>Microsoft Office PowerPoint</Application>
  <PresentationFormat>宽屏</PresentationFormat>
  <Paragraphs>294</Paragraphs>
  <Slides>32</Slides>
  <Notes>17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32</vt:i4>
      </vt:variant>
    </vt:vector>
  </HeadingPairs>
  <TitlesOfParts>
    <vt:vector size="41" baseType="lpstr">
      <vt:lpstr>等线</vt:lpstr>
      <vt:lpstr>黑体</vt:lpstr>
      <vt:lpstr>微软雅黑</vt:lpstr>
      <vt:lpstr>Arial</vt:lpstr>
      <vt:lpstr>Arial Black</vt:lpstr>
      <vt:lpstr>Bahnschrift SemiCondensed</vt:lpstr>
      <vt:lpstr>Calibri</vt:lpstr>
      <vt:lpstr>Wingdings</vt:lpstr>
      <vt:lpstr>Office 主题​​</vt:lpstr>
      <vt:lpstr>上海文旅融合平台</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谢 宇</dc:creator>
  <cp:lastModifiedBy>谢 宇</cp:lastModifiedBy>
  <cp:revision>660</cp:revision>
  <dcterms:created xsi:type="dcterms:W3CDTF">2020-01-12T13:24:00Z</dcterms:created>
  <dcterms:modified xsi:type="dcterms:W3CDTF">2021-06-21T09:19:27Z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2649D7F9075A4535BE7857756E209DF4</vt:lpwstr>
  </property>
</Properties>
</file>